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54"/>
  </p:notesMasterIdLst>
  <p:sldIdLst>
    <p:sldId id="256" r:id="rId2"/>
    <p:sldId id="264" r:id="rId3"/>
    <p:sldId id="305" r:id="rId4"/>
    <p:sldId id="259" r:id="rId5"/>
    <p:sldId id="351" r:id="rId6"/>
    <p:sldId id="300" r:id="rId7"/>
    <p:sldId id="301" r:id="rId8"/>
    <p:sldId id="302" r:id="rId9"/>
    <p:sldId id="306" r:id="rId10"/>
    <p:sldId id="303" r:id="rId11"/>
    <p:sldId id="304" r:id="rId12"/>
    <p:sldId id="307" r:id="rId13"/>
    <p:sldId id="308" r:id="rId14"/>
    <p:sldId id="309" r:id="rId15"/>
    <p:sldId id="310" r:id="rId16"/>
    <p:sldId id="311" r:id="rId17"/>
    <p:sldId id="312" r:id="rId18"/>
    <p:sldId id="313" r:id="rId19"/>
    <p:sldId id="314" r:id="rId20"/>
    <p:sldId id="316" r:id="rId21"/>
    <p:sldId id="319" r:id="rId22"/>
    <p:sldId id="320" r:id="rId23"/>
    <p:sldId id="321" r:id="rId24"/>
    <p:sldId id="322" r:id="rId25"/>
    <p:sldId id="323" r:id="rId26"/>
    <p:sldId id="324" r:id="rId27"/>
    <p:sldId id="342" r:id="rId28"/>
    <p:sldId id="325" r:id="rId29"/>
    <p:sldId id="327" r:id="rId30"/>
    <p:sldId id="326" r:id="rId31"/>
    <p:sldId id="328" r:id="rId32"/>
    <p:sldId id="329" r:id="rId33"/>
    <p:sldId id="344" r:id="rId34"/>
    <p:sldId id="330" r:id="rId35"/>
    <p:sldId id="332" r:id="rId36"/>
    <p:sldId id="331" r:id="rId37"/>
    <p:sldId id="333" r:id="rId38"/>
    <p:sldId id="334" r:id="rId39"/>
    <p:sldId id="335" r:id="rId40"/>
    <p:sldId id="336" r:id="rId41"/>
    <p:sldId id="337" r:id="rId42"/>
    <p:sldId id="338" r:id="rId43"/>
    <p:sldId id="345" r:id="rId44"/>
    <p:sldId id="347" r:id="rId45"/>
    <p:sldId id="339" r:id="rId46"/>
    <p:sldId id="340" r:id="rId47"/>
    <p:sldId id="292" r:id="rId48"/>
    <p:sldId id="343" r:id="rId49"/>
    <p:sldId id="348" r:id="rId50"/>
    <p:sldId id="349" r:id="rId51"/>
    <p:sldId id="350" r:id="rId52"/>
    <p:sldId id="34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DI FU" initials="XF" lastIdx="2" clrIdx="0">
    <p:extLst>
      <p:ext uri="{19B8F6BF-5375-455C-9EA6-DF929625EA0E}">
        <p15:presenceInfo xmlns:p15="http://schemas.microsoft.com/office/powerpoint/2012/main" userId="6a5941d0555598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FFAF22-3481-462D-B21E-EE0A08836657}" v="110" dt="2019-11-13T16:35:41.602"/>
  </p1510:revLst>
</p1510:revInfo>
</file>

<file path=ppt/tableStyles.xml><?xml version="1.0" encoding="utf-8"?>
<a:tblStyleLst xmlns:a="http://schemas.openxmlformats.org/drawingml/2006/main" def="{5C22544A-7EE6-4342-B048-85BDC9FD1C3A}">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8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DI FU" userId="6a5941d055559884" providerId="LiveId" clId="{E125FEBC-ADAE-45B4-AD90-792AC0D7E71B}"/>
    <pc:docChg chg="undo redo custSel addSld delSld modSld sldOrd addMainMaster delMainMaster">
      <pc:chgData name="XIAODI FU" userId="6a5941d055559884" providerId="LiveId" clId="{E125FEBC-ADAE-45B4-AD90-792AC0D7E71B}" dt="2019-11-12T08:38:41.007" v="6874" actId="2696"/>
      <pc:docMkLst>
        <pc:docMk/>
      </pc:docMkLst>
      <pc:sldChg chg="addSp delSp modSp modAnim">
        <pc:chgData name="XIAODI FU" userId="6a5941d055559884" providerId="LiveId" clId="{E125FEBC-ADAE-45B4-AD90-792AC0D7E71B}" dt="2019-11-11T15:07:05.111" v="338" actId="1076"/>
        <pc:sldMkLst>
          <pc:docMk/>
          <pc:sldMk cId="300644645" sldId="256"/>
        </pc:sldMkLst>
        <pc:spChg chg="add del mod">
          <ac:chgData name="XIAODI FU" userId="6a5941d055559884" providerId="LiveId" clId="{E125FEBC-ADAE-45B4-AD90-792AC0D7E71B}" dt="2019-11-11T15:04:13.012" v="325" actId="478"/>
          <ac:spMkLst>
            <pc:docMk/>
            <pc:sldMk cId="300644645" sldId="256"/>
            <ac:spMk id="2" creationId="{5438A29B-CBB3-450D-B655-575D12AC34D4}"/>
          </ac:spMkLst>
        </pc:spChg>
        <pc:spChg chg="mod">
          <ac:chgData name="XIAODI FU" userId="6a5941d055559884" providerId="LiveId" clId="{E125FEBC-ADAE-45B4-AD90-792AC0D7E71B}" dt="2019-11-11T15:05:57.685" v="334" actId="14100"/>
          <ac:spMkLst>
            <pc:docMk/>
            <pc:sldMk cId="300644645" sldId="256"/>
            <ac:spMk id="28" creationId="{00000000-0000-0000-0000-000000000000}"/>
          </ac:spMkLst>
        </pc:spChg>
        <pc:spChg chg="mod">
          <ac:chgData name="XIAODI FU" userId="6a5941d055559884" providerId="LiveId" clId="{E125FEBC-ADAE-45B4-AD90-792AC0D7E71B}" dt="2019-11-11T15:06:00.576" v="335" actId="1035"/>
          <ac:spMkLst>
            <pc:docMk/>
            <pc:sldMk cId="300644645" sldId="256"/>
            <ac:spMk id="116" creationId="{00000000-0000-0000-0000-000000000000}"/>
          </ac:spMkLst>
        </pc:spChg>
        <pc:spChg chg="del mod">
          <ac:chgData name="XIAODI FU" userId="6a5941d055559884" providerId="LiveId" clId="{E125FEBC-ADAE-45B4-AD90-792AC0D7E71B}" dt="2019-11-11T15:01:59.871" v="295" actId="478"/>
          <ac:spMkLst>
            <pc:docMk/>
            <pc:sldMk cId="300644645" sldId="256"/>
            <ac:spMk id="118" creationId="{00000000-0000-0000-0000-000000000000}"/>
          </ac:spMkLst>
        </pc:spChg>
        <pc:spChg chg="mod">
          <ac:chgData name="XIAODI FU" userId="6a5941d055559884" providerId="LiveId" clId="{E125FEBC-ADAE-45B4-AD90-792AC0D7E71B}" dt="2019-11-11T15:06:05.436" v="337" actId="20577"/>
          <ac:spMkLst>
            <pc:docMk/>
            <pc:sldMk cId="300644645" sldId="256"/>
            <ac:spMk id="119" creationId="{00000000-0000-0000-0000-000000000000}"/>
          </ac:spMkLst>
        </pc:spChg>
        <pc:grpChg chg="del">
          <ac:chgData name="XIAODI FU" userId="6a5941d055559884" providerId="LiveId" clId="{E125FEBC-ADAE-45B4-AD90-792AC0D7E71B}" dt="2019-11-11T04:26:27.321" v="0" actId="478"/>
          <ac:grpSpMkLst>
            <pc:docMk/>
            <pc:sldMk cId="300644645" sldId="256"/>
            <ac:grpSpMk id="115" creationId="{00000000-0000-0000-0000-000000000000}"/>
          </ac:grpSpMkLst>
        </pc:grpChg>
        <pc:grpChg chg="del">
          <ac:chgData name="XIAODI FU" userId="6a5941d055559884" providerId="LiveId" clId="{E125FEBC-ADAE-45B4-AD90-792AC0D7E71B}" dt="2019-11-11T04:29:30.087" v="66" actId="478"/>
          <ac:grpSpMkLst>
            <pc:docMk/>
            <pc:sldMk cId="300644645" sldId="256"/>
            <ac:grpSpMk id="132" creationId="{00000000-0000-0000-0000-000000000000}"/>
          </ac:grpSpMkLst>
        </pc:grpChg>
        <pc:grpChg chg="del">
          <ac:chgData name="XIAODI FU" userId="6a5941d055559884" providerId="LiveId" clId="{E125FEBC-ADAE-45B4-AD90-792AC0D7E71B}" dt="2019-11-11T04:29:26.708" v="65" actId="478"/>
          <ac:grpSpMkLst>
            <pc:docMk/>
            <pc:sldMk cId="300644645" sldId="256"/>
            <ac:grpSpMk id="133" creationId="{00000000-0000-0000-0000-000000000000}"/>
          </ac:grpSpMkLst>
        </pc:grpChg>
        <pc:picChg chg="add del mod">
          <ac:chgData name="XIAODI FU" userId="6a5941d055559884" providerId="LiveId" clId="{E125FEBC-ADAE-45B4-AD90-792AC0D7E71B}" dt="2019-11-11T04:37:35.160" v="102" actId="478"/>
          <ac:picMkLst>
            <pc:docMk/>
            <pc:sldMk cId="300644645" sldId="256"/>
            <ac:picMk id="3" creationId="{34B4DFAA-DB44-42D5-8837-8E1E41A6159E}"/>
          </ac:picMkLst>
        </pc:picChg>
        <pc:picChg chg="add mod">
          <ac:chgData name="XIAODI FU" userId="6a5941d055559884" providerId="LiveId" clId="{E125FEBC-ADAE-45B4-AD90-792AC0D7E71B}" dt="2019-11-11T15:07:05.111" v="338" actId="1076"/>
          <ac:picMkLst>
            <pc:docMk/>
            <pc:sldMk cId="300644645" sldId="256"/>
            <ac:picMk id="23" creationId="{D11A0B24-B3B5-4316-9488-92E45E192A25}"/>
          </ac:picMkLst>
        </pc:picChg>
        <pc:picChg chg="del topLvl">
          <ac:chgData name="XIAODI FU" userId="6a5941d055559884" providerId="LiveId" clId="{E125FEBC-ADAE-45B4-AD90-792AC0D7E71B}" dt="2019-11-11T04:26:29.844" v="1" actId="478"/>
          <ac:picMkLst>
            <pc:docMk/>
            <pc:sldMk cId="300644645" sldId="256"/>
            <ac:picMk id="113" creationId="{00000000-0000-0000-0000-000000000000}"/>
          </ac:picMkLst>
        </pc:picChg>
        <pc:picChg chg="del topLvl">
          <ac:chgData name="XIAODI FU" userId="6a5941d055559884" providerId="LiveId" clId="{E125FEBC-ADAE-45B4-AD90-792AC0D7E71B}" dt="2019-11-11T04:26:27.321" v="0" actId="478"/>
          <ac:picMkLst>
            <pc:docMk/>
            <pc:sldMk cId="300644645" sldId="256"/>
            <ac:picMk id="114" creationId="{00000000-0000-0000-0000-000000000000}"/>
          </ac:picMkLst>
        </pc:picChg>
      </pc:sldChg>
      <pc:sldChg chg="addSp delSp modSp">
        <pc:chgData name="XIAODI FU" userId="6a5941d055559884" providerId="LiveId" clId="{E125FEBC-ADAE-45B4-AD90-792AC0D7E71B}" dt="2019-11-11T16:36:33.020" v="2028" actId="255"/>
        <pc:sldMkLst>
          <pc:docMk/>
          <pc:sldMk cId="2629132869" sldId="259"/>
        </pc:sldMkLst>
        <pc:spChg chg="del">
          <ac:chgData name="XIAODI FU" userId="6a5941d055559884" providerId="LiveId" clId="{E125FEBC-ADAE-45B4-AD90-792AC0D7E71B}" dt="2019-11-11T16:27:52.895" v="1577" actId="478"/>
          <ac:spMkLst>
            <pc:docMk/>
            <pc:sldMk cId="2629132869" sldId="259"/>
            <ac:spMk id="2" creationId="{00000000-0000-0000-0000-000000000000}"/>
          </ac:spMkLst>
        </pc:spChg>
        <pc:spChg chg="del mod">
          <ac:chgData name="XIAODI FU" userId="6a5941d055559884" providerId="LiveId" clId="{E125FEBC-ADAE-45B4-AD90-792AC0D7E71B}" dt="2019-11-11T16:27:54.818" v="1579" actId="478"/>
          <ac:spMkLst>
            <pc:docMk/>
            <pc:sldMk cId="2629132869" sldId="259"/>
            <ac:spMk id="3" creationId="{00000000-0000-0000-0000-000000000000}"/>
          </ac:spMkLst>
        </pc:spChg>
        <pc:spChg chg="add mod">
          <ac:chgData name="XIAODI FU" userId="6a5941d055559884" providerId="LiveId" clId="{E125FEBC-ADAE-45B4-AD90-792AC0D7E71B}" dt="2019-11-11T16:36:33.020" v="2028" actId="255"/>
          <ac:spMkLst>
            <pc:docMk/>
            <pc:sldMk cId="2629132869" sldId="259"/>
            <ac:spMk id="4" creationId="{BA4260A6-D5CF-4523-97AE-762AA8C5556D}"/>
          </ac:spMkLst>
        </pc:spChg>
        <pc:spChg chg="add mod">
          <ac:chgData name="XIAODI FU" userId="6a5941d055559884" providerId="LiveId" clId="{E125FEBC-ADAE-45B4-AD90-792AC0D7E71B}" dt="2019-11-11T16:27:18.492" v="1575" actId="1076"/>
          <ac:spMkLst>
            <pc:docMk/>
            <pc:sldMk cId="2629132869" sldId="259"/>
            <ac:spMk id="5" creationId="{15673249-BE5E-43CA-BBE1-CD611D10CF03}"/>
          </ac:spMkLst>
        </pc:spChg>
        <pc:spChg chg="add mod">
          <ac:chgData name="XIAODI FU" userId="6a5941d055559884" providerId="LiveId" clId="{E125FEBC-ADAE-45B4-AD90-792AC0D7E71B}" dt="2019-11-11T16:29:44.898" v="1598" actId="1076"/>
          <ac:spMkLst>
            <pc:docMk/>
            <pc:sldMk cId="2629132869" sldId="259"/>
            <ac:spMk id="6" creationId="{3EE65D53-1DBB-49DE-A6FC-A4A7CDDEBDA0}"/>
          </ac:spMkLst>
        </pc:spChg>
        <pc:spChg chg="mod">
          <ac:chgData name="XIAODI FU" userId="6a5941d055559884" providerId="LiveId" clId="{E125FEBC-ADAE-45B4-AD90-792AC0D7E71B}" dt="2019-11-11T16:36:19.166" v="2027" actId="14100"/>
          <ac:spMkLst>
            <pc:docMk/>
            <pc:sldMk cId="2629132869" sldId="259"/>
            <ac:spMk id="22" creationId="{00000000-0000-0000-0000-000000000000}"/>
          </ac:spMkLst>
        </pc:spChg>
        <pc:spChg chg="del mod topLvl">
          <ac:chgData name="XIAODI FU" userId="6a5941d055559884" providerId="LiveId" clId="{E125FEBC-ADAE-45B4-AD90-792AC0D7E71B}" dt="2019-11-11T16:11:28.506" v="1243" actId="478"/>
          <ac:spMkLst>
            <pc:docMk/>
            <pc:sldMk cId="2629132869" sldId="259"/>
            <ac:spMk id="48" creationId="{00000000-0000-0000-0000-000000000000}"/>
          </ac:spMkLst>
        </pc:spChg>
        <pc:spChg chg="del topLvl">
          <ac:chgData name="XIAODI FU" userId="6a5941d055559884" providerId="LiveId" clId="{E125FEBC-ADAE-45B4-AD90-792AC0D7E71B}" dt="2019-11-11T16:11:31.615" v="1244" actId="478"/>
          <ac:spMkLst>
            <pc:docMk/>
            <pc:sldMk cId="2629132869" sldId="259"/>
            <ac:spMk id="49" creationId="{00000000-0000-0000-0000-000000000000}"/>
          </ac:spMkLst>
        </pc:spChg>
        <pc:spChg chg="del mod topLvl">
          <ac:chgData name="XIAODI FU" userId="6a5941d055559884" providerId="LiveId" clId="{E125FEBC-ADAE-45B4-AD90-792AC0D7E71B}" dt="2019-11-11T16:11:37.477" v="1246" actId="478"/>
          <ac:spMkLst>
            <pc:docMk/>
            <pc:sldMk cId="2629132869" sldId="259"/>
            <ac:spMk id="51" creationId="{00000000-0000-0000-0000-000000000000}"/>
          </ac:spMkLst>
        </pc:spChg>
        <pc:spChg chg="del topLvl">
          <ac:chgData name="XIAODI FU" userId="6a5941d055559884" providerId="LiveId" clId="{E125FEBC-ADAE-45B4-AD90-792AC0D7E71B}" dt="2019-11-11T16:11:39.679" v="1247" actId="478"/>
          <ac:spMkLst>
            <pc:docMk/>
            <pc:sldMk cId="2629132869" sldId="259"/>
            <ac:spMk id="52" creationId="{00000000-0000-0000-0000-000000000000}"/>
          </ac:spMkLst>
        </pc:spChg>
        <pc:spChg chg="mod">
          <ac:chgData name="XIAODI FU" userId="6a5941d055559884" providerId="LiveId" clId="{E125FEBC-ADAE-45B4-AD90-792AC0D7E71B}" dt="2019-11-11T16:11:19.961" v="1240" actId="20577"/>
          <ac:spMkLst>
            <pc:docMk/>
            <pc:sldMk cId="2629132869" sldId="259"/>
            <ac:spMk id="54" creationId="{00000000-0000-0000-0000-000000000000}"/>
          </ac:spMkLst>
        </pc:spChg>
        <pc:spChg chg="add del mod">
          <ac:chgData name="XIAODI FU" userId="6a5941d055559884" providerId="LiveId" clId="{E125FEBC-ADAE-45B4-AD90-792AC0D7E71B}" dt="2019-11-11T16:15:14.291" v="1262" actId="478"/>
          <ac:spMkLst>
            <pc:docMk/>
            <pc:sldMk cId="2629132869" sldId="259"/>
            <ac:spMk id="59" creationId="{ED24B844-EF62-4819-B7D3-8307590A7A7E}"/>
          </ac:spMkLst>
        </pc:spChg>
        <pc:spChg chg="add del mod">
          <ac:chgData name="XIAODI FU" userId="6a5941d055559884" providerId="LiveId" clId="{E125FEBC-ADAE-45B4-AD90-792AC0D7E71B}" dt="2019-11-11T16:15:16.612" v="1263" actId="478"/>
          <ac:spMkLst>
            <pc:docMk/>
            <pc:sldMk cId="2629132869" sldId="259"/>
            <ac:spMk id="62" creationId="{A9EDF606-0583-42D1-9D63-4D98B9BFF731}"/>
          </ac:spMkLst>
        </pc:spChg>
        <pc:spChg chg="add del">
          <ac:chgData name="XIAODI FU" userId="6a5941d055559884" providerId="LiveId" clId="{E125FEBC-ADAE-45B4-AD90-792AC0D7E71B}" dt="2019-11-11T16:15:27.800" v="1268" actId="478"/>
          <ac:spMkLst>
            <pc:docMk/>
            <pc:sldMk cId="2629132869" sldId="259"/>
            <ac:spMk id="63" creationId="{B4D4E1A2-21DB-4F4B-A95E-5DEA4F33773F}"/>
          </ac:spMkLst>
        </pc:spChg>
        <pc:spChg chg="add mod">
          <ac:chgData name="XIAODI FU" userId="6a5941d055559884" providerId="LiveId" clId="{E125FEBC-ADAE-45B4-AD90-792AC0D7E71B}" dt="2019-11-11T16:23:28.595" v="1420" actId="12"/>
          <ac:spMkLst>
            <pc:docMk/>
            <pc:sldMk cId="2629132869" sldId="259"/>
            <ac:spMk id="64" creationId="{C3AE2C0E-DED7-47F5-95E6-8976A169356E}"/>
          </ac:spMkLst>
        </pc:spChg>
        <pc:spChg chg="add mod">
          <ac:chgData name="XIAODI FU" userId="6a5941d055559884" providerId="LiveId" clId="{E125FEBC-ADAE-45B4-AD90-792AC0D7E71B}" dt="2019-11-11T16:23:49.921" v="1423" actId="1076"/>
          <ac:spMkLst>
            <pc:docMk/>
            <pc:sldMk cId="2629132869" sldId="259"/>
            <ac:spMk id="67" creationId="{F2958D40-B67A-4DE6-9E77-7AC893D43F93}"/>
          </ac:spMkLst>
        </pc:spChg>
        <pc:spChg chg="add mod">
          <ac:chgData name="XIAODI FU" userId="6a5941d055559884" providerId="LiveId" clId="{E125FEBC-ADAE-45B4-AD90-792AC0D7E71B}" dt="2019-11-11T16:29:03.565" v="1594" actId="1076"/>
          <ac:spMkLst>
            <pc:docMk/>
            <pc:sldMk cId="2629132869" sldId="259"/>
            <ac:spMk id="68" creationId="{CF12E727-3450-4D6B-BC58-6641235F2FC0}"/>
          </ac:spMkLst>
        </pc:spChg>
        <pc:spChg chg="add mod">
          <ac:chgData name="XIAODI FU" userId="6a5941d055559884" providerId="LiveId" clId="{E125FEBC-ADAE-45B4-AD90-792AC0D7E71B}" dt="2019-11-11T16:29:13.456" v="1596" actId="1076"/>
          <ac:spMkLst>
            <pc:docMk/>
            <pc:sldMk cId="2629132869" sldId="259"/>
            <ac:spMk id="69" creationId="{A39AC27F-51FF-4731-A275-933DA6DCE58D}"/>
          </ac:spMkLst>
        </pc:spChg>
        <pc:grpChg chg="del">
          <ac:chgData name="XIAODI FU" userId="6a5941d055559884" providerId="LiveId" clId="{E125FEBC-ADAE-45B4-AD90-792AC0D7E71B}" dt="2019-11-11T16:11:17.040" v="1239" actId="478"/>
          <ac:grpSpMkLst>
            <pc:docMk/>
            <pc:sldMk cId="2629132869" sldId="259"/>
            <ac:grpSpMk id="23" creationId="{00000000-0000-0000-0000-000000000000}"/>
          </ac:grpSpMkLst>
        </pc:grpChg>
        <pc:grpChg chg="del">
          <ac:chgData name="XIAODI FU" userId="6a5941d055559884" providerId="LiveId" clId="{E125FEBC-ADAE-45B4-AD90-792AC0D7E71B}" dt="2019-11-11T16:11:42.597" v="1248" actId="478"/>
          <ac:grpSpMkLst>
            <pc:docMk/>
            <pc:sldMk cId="2629132869" sldId="259"/>
            <ac:grpSpMk id="44" creationId="{00000000-0000-0000-0000-000000000000}"/>
          </ac:grpSpMkLst>
        </pc:grpChg>
        <pc:grpChg chg="del">
          <ac:chgData name="XIAODI FU" userId="6a5941d055559884" providerId="LiveId" clId="{E125FEBC-ADAE-45B4-AD90-792AC0D7E71B}" dt="2019-11-11T16:11:28.506" v="1243" actId="478"/>
          <ac:grpSpMkLst>
            <pc:docMk/>
            <pc:sldMk cId="2629132869" sldId="259"/>
            <ac:grpSpMk id="47" creationId="{00000000-0000-0000-0000-000000000000}"/>
          </ac:grpSpMkLst>
        </pc:grpChg>
        <pc:grpChg chg="del">
          <ac:chgData name="XIAODI FU" userId="6a5941d055559884" providerId="LiveId" clId="{E125FEBC-ADAE-45B4-AD90-792AC0D7E71B}" dt="2019-11-11T16:11:37.477" v="1246" actId="478"/>
          <ac:grpSpMkLst>
            <pc:docMk/>
            <pc:sldMk cId="2629132869" sldId="259"/>
            <ac:grpSpMk id="50" creationId="{00000000-0000-0000-0000-000000000000}"/>
          </ac:grpSpMkLst>
        </pc:grpChg>
        <pc:grpChg chg="del">
          <ac:chgData name="XIAODI FU" userId="6a5941d055559884" providerId="LiveId" clId="{E125FEBC-ADAE-45B4-AD90-792AC0D7E71B}" dt="2019-11-11T16:11:23.074" v="1241" actId="478"/>
          <ac:grpSpMkLst>
            <pc:docMk/>
            <pc:sldMk cId="2629132869" sldId="259"/>
            <ac:grpSpMk id="53" creationId="{00000000-0000-0000-0000-000000000000}"/>
          </ac:grpSpMkLst>
        </pc:grpChg>
        <pc:graphicFrameChg chg="add del mod">
          <ac:chgData name="XIAODI FU" userId="6a5941d055559884" providerId="LiveId" clId="{E125FEBC-ADAE-45B4-AD90-792AC0D7E71B}" dt="2019-11-11T16:15:20.581" v="1265" actId="478"/>
          <ac:graphicFrameMkLst>
            <pc:docMk/>
            <pc:sldMk cId="2629132869" sldId="259"/>
            <ac:graphicFrameMk id="61" creationId="{9FF76522-04C3-4FAC-AEBE-88CF6D3D2CBE}"/>
          </ac:graphicFrameMkLst>
        </pc:graphicFrameChg>
        <pc:graphicFrameChg chg="add del mod">
          <ac:chgData name="XIAODI FU" userId="6a5941d055559884" providerId="LiveId" clId="{E125FEBC-ADAE-45B4-AD90-792AC0D7E71B}" dt="2019-11-11T16:18:23.721" v="1298"/>
          <ac:graphicFrameMkLst>
            <pc:docMk/>
            <pc:sldMk cId="2629132869" sldId="259"/>
            <ac:graphicFrameMk id="65" creationId="{F7FA5B86-CF51-4487-AA92-D9AAF0F7B1E8}"/>
          </ac:graphicFrameMkLst>
        </pc:graphicFrameChg>
        <pc:graphicFrameChg chg="add mod modGraphic">
          <ac:chgData name="XIAODI FU" userId="6a5941d055559884" providerId="LiveId" clId="{E125FEBC-ADAE-45B4-AD90-792AC0D7E71B}" dt="2019-11-11T16:23:46.770" v="1422" actId="1076"/>
          <ac:graphicFrameMkLst>
            <pc:docMk/>
            <pc:sldMk cId="2629132869" sldId="259"/>
            <ac:graphicFrameMk id="66" creationId="{BD74B7D8-E946-42D4-BB8E-FDD41B81F1E1}"/>
          </ac:graphicFrameMkLst>
        </pc:graphicFrameChg>
        <pc:picChg chg="add mod">
          <ac:chgData name="XIAODI FU" userId="6a5941d055559884" providerId="LiveId" clId="{E125FEBC-ADAE-45B4-AD90-792AC0D7E71B}" dt="2019-11-11T16:15:25.981" v="1267" actId="14100"/>
          <ac:picMkLst>
            <pc:docMk/>
            <pc:sldMk cId="2629132869" sldId="259"/>
            <ac:picMk id="56" creationId="{A7201653-3C39-4986-9FF4-004C2960FFED}"/>
          </ac:picMkLst>
        </pc:picChg>
        <pc:picChg chg="add mod">
          <ac:chgData name="XIAODI FU" userId="6a5941d055559884" providerId="LiveId" clId="{E125FEBC-ADAE-45B4-AD90-792AC0D7E71B}" dt="2019-11-11T16:16:27.066" v="1288" actId="1076"/>
          <ac:picMkLst>
            <pc:docMk/>
            <pc:sldMk cId="2629132869" sldId="259"/>
            <ac:picMk id="57" creationId="{FE17EF75-D373-4B20-AF7D-D7C2E4713552}"/>
          </ac:picMkLst>
        </pc:picChg>
        <pc:picChg chg="add mod">
          <ac:chgData name="XIAODI FU" userId="6a5941d055559884" providerId="LiveId" clId="{E125FEBC-ADAE-45B4-AD90-792AC0D7E71B}" dt="2019-11-11T16:16:23.046" v="1286" actId="1076"/>
          <ac:picMkLst>
            <pc:docMk/>
            <pc:sldMk cId="2629132869" sldId="259"/>
            <ac:picMk id="58" creationId="{4EAD8662-AC37-401B-89A4-D97C45A3AA91}"/>
          </ac:picMkLst>
        </pc:picChg>
        <pc:picChg chg="add mod">
          <ac:chgData name="XIAODI FU" userId="6a5941d055559884" providerId="LiveId" clId="{E125FEBC-ADAE-45B4-AD90-792AC0D7E71B}" dt="2019-11-11T16:15:40.641" v="1274" actId="1076"/>
          <ac:picMkLst>
            <pc:docMk/>
            <pc:sldMk cId="2629132869" sldId="259"/>
            <ac:picMk id="60" creationId="{0D0B4E22-305A-4C1E-9259-F2EB887DBE32}"/>
          </ac:picMkLst>
        </pc:picChg>
      </pc:sldChg>
      <pc:sldChg chg="add del">
        <pc:chgData name="XIAODI FU" userId="6a5941d055559884" providerId="LiveId" clId="{E125FEBC-ADAE-45B4-AD90-792AC0D7E71B}" dt="2019-11-12T08:38:40.176" v="6832" actId="2696"/>
        <pc:sldMkLst>
          <pc:docMk/>
          <pc:sldMk cId="441310412" sldId="260"/>
        </pc:sldMkLst>
      </pc:sldChg>
      <pc:sldChg chg="add del">
        <pc:chgData name="XIAODI FU" userId="6a5941d055559884" providerId="LiveId" clId="{E125FEBC-ADAE-45B4-AD90-792AC0D7E71B}" dt="2019-11-12T08:38:40.315" v="6837" actId="2696"/>
        <pc:sldMkLst>
          <pc:docMk/>
          <pc:sldMk cId="2880728798" sldId="261"/>
        </pc:sldMkLst>
      </pc:sldChg>
      <pc:sldChg chg="add del">
        <pc:chgData name="XIAODI FU" userId="6a5941d055559884" providerId="LiveId" clId="{E125FEBC-ADAE-45B4-AD90-792AC0D7E71B}" dt="2019-11-12T08:38:40.352" v="6839" actId="2696"/>
        <pc:sldMkLst>
          <pc:docMk/>
          <pc:sldMk cId="528191751" sldId="262"/>
        </pc:sldMkLst>
      </pc:sldChg>
      <pc:sldChg chg="add del">
        <pc:chgData name="XIAODI FU" userId="6a5941d055559884" providerId="LiveId" clId="{E125FEBC-ADAE-45B4-AD90-792AC0D7E71B}" dt="2019-11-12T08:38:40.420" v="6841" actId="2696"/>
        <pc:sldMkLst>
          <pc:docMk/>
          <pc:sldMk cId="3154701302" sldId="263"/>
        </pc:sldMkLst>
      </pc:sldChg>
      <pc:sldChg chg="addSp delSp modSp">
        <pc:chgData name="XIAODI FU" userId="6a5941d055559884" providerId="LiveId" clId="{E125FEBC-ADAE-45B4-AD90-792AC0D7E71B}" dt="2019-11-12T04:02:48.764" v="2659" actId="20577"/>
        <pc:sldMkLst>
          <pc:docMk/>
          <pc:sldMk cId="3996978433" sldId="264"/>
        </pc:sldMkLst>
        <pc:spChg chg="del">
          <ac:chgData name="XIAODI FU" userId="6a5941d055559884" providerId="LiveId" clId="{E125FEBC-ADAE-45B4-AD90-792AC0D7E71B}" dt="2019-11-11T16:27:59.428" v="1580" actId="478"/>
          <ac:spMkLst>
            <pc:docMk/>
            <pc:sldMk cId="3996978433" sldId="264"/>
            <ac:spMk id="2" creationId="{00000000-0000-0000-0000-000000000000}"/>
          </ac:spMkLst>
        </pc:spChg>
        <pc:spChg chg="del">
          <ac:chgData name="XIAODI FU" userId="6a5941d055559884" providerId="LiveId" clId="{E125FEBC-ADAE-45B4-AD90-792AC0D7E71B}" dt="2019-11-11T16:28:02.193" v="1581" actId="478"/>
          <ac:spMkLst>
            <pc:docMk/>
            <pc:sldMk cId="3996978433" sldId="264"/>
            <ac:spMk id="3" creationId="{00000000-0000-0000-0000-000000000000}"/>
          </ac:spMkLst>
        </pc:spChg>
        <pc:spChg chg="del">
          <ac:chgData name="XIAODI FU" userId="6a5941d055559884" providerId="LiveId" clId="{E125FEBC-ADAE-45B4-AD90-792AC0D7E71B}" dt="2019-11-11T04:41:35.980" v="114" actId="478"/>
          <ac:spMkLst>
            <pc:docMk/>
            <pc:sldMk cId="3996978433" sldId="264"/>
            <ac:spMk id="4" creationId="{00000000-0000-0000-0000-000000000000}"/>
          </ac:spMkLst>
        </pc:spChg>
        <pc:spChg chg="add del mod">
          <ac:chgData name="XIAODI FU" userId="6a5941d055559884" providerId="LiveId" clId="{E125FEBC-ADAE-45B4-AD90-792AC0D7E71B}" dt="2019-11-11T15:28:09.807" v="819"/>
          <ac:spMkLst>
            <pc:docMk/>
            <pc:sldMk cId="3996978433" sldId="264"/>
            <ac:spMk id="4" creationId="{6A62E363-B53D-48C0-8DC5-9409007F2C4C}"/>
          </ac:spMkLst>
        </pc:spChg>
        <pc:spChg chg="add mod">
          <ac:chgData name="XIAODI FU" userId="6a5941d055559884" providerId="LiveId" clId="{E125FEBC-ADAE-45B4-AD90-792AC0D7E71B}" dt="2019-11-11T15:51:53.277" v="1208" actId="1037"/>
          <ac:spMkLst>
            <pc:docMk/>
            <pc:sldMk cId="3996978433" sldId="264"/>
            <ac:spMk id="5" creationId="{BA920FC8-D039-441F-A919-72CFDF330537}"/>
          </ac:spMkLst>
        </pc:spChg>
        <pc:spChg chg="mod">
          <ac:chgData name="XIAODI FU" userId="6a5941d055559884" providerId="LiveId" clId="{E125FEBC-ADAE-45B4-AD90-792AC0D7E71B}" dt="2019-11-11T15:30:19.259" v="905" actId="2711"/>
          <ac:spMkLst>
            <pc:docMk/>
            <pc:sldMk cId="3996978433" sldId="264"/>
            <ac:spMk id="6" creationId="{00000000-0000-0000-0000-000000000000}"/>
          </ac:spMkLst>
        </pc:spChg>
        <pc:spChg chg="del">
          <ac:chgData name="XIAODI FU" userId="6a5941d055559884" providerId="LiveId" clId="{E125FEBC-ADAE-45B4-AD90-792AC0D7E71B}" dt="2019-11-11T04:45:30.556" v="128" actId="478"/>
          <ac:spMkLst>
            <pc:docMk/>
            <pc:sldMk cId="3996978433" sldId="264"/>
            <ac:spMk id="7" creationId="{00000000-0000-0000-0000-000000000000}"/>
          </ac:spMkLst>
        </pc:spChg>
        <pc:spChg chg="mod">
          <ac:chgData name="XIAODI FU" userId="6a5941d055559884" providerId="LiveId" clId="{E125FEBC-ADAE-45B4-AD90-792AC0D7E71B}" dt="2019-11-11T15:50:49.507" v="1191" actId="1038"/>
          <ac:spMkLst>
            <pc:docMk/>
            <pc:sldMk cId="3996978433" sldId="264"/>
            <ac:spMk id="8" creationId="{00000000-0000-0000-0000-000000000000}"/>
          </ac:spMkLst>
        </pc:spChg>
        <pc:spChg chg="mod topLvl">
          <ac:chgData name="XIAODI FU" userId="6a5941d055559884" providerId="LiveId" clId="{E125FEBC-ADAE-45B4-AD90-792AC0D7E71B}" dt="2019-11-11T15:50:45.574" v="1185" actId="1076"/>
          <ac:spMkLst>
            <pc:docMk/>
            <pc:sldMk cId="3996978433" sldId="264"/>
            <ac:spMk id="10" creationId="{00000000-0000-0000-0000-000000000000}"/>
          </ac:spMkLst>
        </pc:spChg>
        <pc:spChg chg="del mod topLvl">
          <ac:chgData name="XIAODI FU" userId="6a5941d055559884" providerId="LiveId" clId="{E125FEBC-ADAE-45B4-AD90-792AC0D7E71B}" dt="2019-11-11T04:47:12.093" v="180" actId="478"/>
          <ac:spMkLst>
            <pc:docMk/>
            <pc:sldMk cId="3996978433" sldId="264"/>
            <ac:spMk id="11" creationId="{00000000-0000-0000-0000-000000000000}"/>
          </ac:spMkLst>
        </pc:spChg>
        <pc:spChg chg="del mod topLvl">
          <ac:chgData name="XIAODI FU" userId="6a5941d055559884" providerId="LiveId" clId="{E125FEBC-ADAE-45B4-AD90-792AC0D7E71B}" dt="2019-11-11T04:48:20.781" v="189" actId="478"/>
          <ac:spMkLst>
            <pc:docMk/>
            <pc:sldMk cId="3996978433" sldId="264"/>
            <ac:spMk id="13" creationId="{00000000-0000-0000-0000-000000000000}"/>
          </ac:spMkLst>
        </pc:spChg>
        <pc:spChg chg="del topLvl">
          <ac:chgData name="XIAODI FU" userId="6a5941d055559884" providerId="LiveId" clId="{E125FEBC-ADAE-45B4-AD90-792AC0D7E71B}" dt="2019-11-11T04:48:23.515" v="190" actId="478"/>
          <ac:spMkLst>
            <pc:docMk/>
            <pc:sldMk cId="3996978433" sldId="264"/>
            <ac:spMk id="14" creationId="{00000000-0000-0000-0000-000000000000}"/>
          </ac:spMkLst>
        </pc:spChg>
        <pc:spChg chg="mod">
          <ac:chgData name="XIAODI FU" userId="6a5941d055559884" providerId="LiveId" clId="{E125FEBC-ADAE-45B4-AD90-792AC0D7E71B}" dt="2019-11-11T15:09:46.796" v="387" actId="1076"/>
          <ac:spMkLst>
            <pc:docMk/>
            <pc:sldMk cId="3996978433" sldId="264"/>
            <ac:spMk id="17" creationId="{00000000-0000-0000-0000-000000000000}"/>
          </ac:spMkLst>
        </pc:spChg>
        <pc:spChg chg="add mod">
          <ac:chgData name="XIAODI FU" userId="6a5941d055559884" providerId="LiveId" clId="{E125FEBC-ADAE-45B4-AD90-792AC0D7E71B}" dt="2019-11-11T15:50:58.606" v="1192" actId="1076"/>
          <ac:spMkLst>
            <pc:docMk/>
            <pc:sldMk cId="3996978433" sldId="264"/>
            <ac:spMk id="18" creationId="{F10EBF4E-9C88-4144-A65F-44F5C83D6B42}"/>
          </ac:spMkLst>
        </pc:spChg>
        <pc:spChg chg="del topLvl">
          <ac:chgData name="XIAODI FU" userId="6a5941d055559884" providerId="LiveId" clId="{E125FEBC-ADAE-45B4-AD90-792AC0D7E71B}" dt="2019-11-11T04:49:13.603" v="217" actId="478"/>
          <ac:spMkLst>
            <pc:docMk/>
            <pc:sldMk cId="3996978433" sldId="264"/>
            <ac:spMk id="19" creationId="{00000000-0000-0000-0000-000000000000}"/>
          </ac:spMkLst>
        </pc:spChg>
        <pc:spChg chg="add mod">
          <ac:chgData name="XIAODI FU" userId="6a5941d055559884" providerId="LiveId" clId="{E125FEBC-ADAE-45B4-AD90-792AC0D7E71B}" dt="2019-11-11T15:51:18.452" v="1196" actId="1076"/>
          <ac:spMkLst>
            <pc:docMk/>
            <pc:sldMk cId="3996978433" sldId="264"/>
            <ac:spMk id="19" creationId="{4A302824-7D59-4966-80AF-929E233AFAFC}"/>
          </ac:spMkLst>
        </pc:spChg>
        <pc:spChg chg="del topLvl">
          <ac:chgData name="XIAODI FU" userId="6a5941d055559884" providerId="LiveId" clId="{E125FEBC-ADAE-45B4-AD90-792AC0D7E71B}" dt="2019-11-11T04:49:06.013" v="215" actId="478"/>
          <ac:spMkLst>
            <pc:docMk/>
            <pc:sldMk cId="3996978433" sldId="264"/>
            <ac:spMk id="20" creationId="{00000000-0000-0000-0000-000000000000}"/>
          </ac:spMkLst>
        </pc:spChg>
        <pc:spChg chg="add del mod">
          <ac:chgData name="XIAODI FU" userId="6a5941d055559884" providerId="LiveId" clId="{E125FEBC-ADAE-45B4-AD90-792AC0D7E71B}" dt="2019-11-11T15:40:37.179" v="1066" actId="478"/>
          <ac:spMkLst>
            <pc:docMk/>
            <pc:sldMk cId="3996978433" sldId="264"/>
            <ac:spMk id="20" creationId="{A6C0B21F-2B49-4360-80CB-57C558B0AC9E}"/>
          </ac:spMkLst>
        </pc:spChg>
        <pc:spChg chg="add mod">
          <ac:chgData name="XIAODI FU" userId="6a5941d055559884" providerId="LiveId" clId="{E125FEBC-ADAE-45B4-AD90-792AC0D7E71B}" dt="2019-11-11T15:51:26.565" v="1197" actId="1076"/>
          <ac:spMkLst>
            <pc:docMk/>
            <pc:sldMk cId="3996978433" sldId="264"/>
            <ac:spMk id="21" creationId="{76C4891A-304C-4612-877C-3FE5469FBE79}"/>
          </ac:spMkLst>
        </pc:spChg>
        <pc:spChg chg="del topLvl">
          <ac:chgData name="XIAODI FU" userId="6a5941d055559884" providerId="LiveId" clId="{E125FEBC-ADAE-45B4-AD90-792AC0D7E71B}" dt="2019-11-11T04:52:55.879" v="269" actId="478"/>
          <ac:spMkLst>
            <pc:docMk/>
            <pc:sldMk cId="3996978433" sldId="264"/>
            <ac:spMk id="22" creationId="{00000000-0000-0000-0000-000000000000}"/>
          </ac:spMkLst>
        </pc:spChg>
        <pc:spChg chg="add mod">
          <ac:chgData name="XIAODI FU" userId="6a5941d055559884" providerId="LiveId" clId="{E125FEBC-ADAE-45B4-AD90-792AC0D7E71B}" dt="2019-11-11T15:51:32.835" v="1198" actId="1076"/>
          <ac:spMkLst>
            <pc:docMk/>
            <pc:sldMk cId="3996978433" sldId="264"/>
            <ac:spMk id="22" creationId="{F07BB357-C5D8-4267-8C7A-9AFD8C18A355}"/>
          </ac:spMkLst>
        </pc:spChg>
        <pc:spChg chg="del mod topLvl">
          <ac:chgData name="XIAODI FU" userId="6a5941d055559884" providerId="LiveId" clId="{E125FEBC-ADAE-45B4-AD90-792AC0D7E71B}" dt="2019-11-11T04:53:07.373" v="271" actId="478"/>
          <ac:spMkLst>
            <pc:docMk/>
            <pc:sldMk cId="3996978433" sldId="264"/>
            <ac:spMk id="23" creationId="{00000000-0000-0000-0000-000000000000}"/>
          </ac:spMkLst>
        </pc:spChg>
        <pc:spChg chg="add mod">
          <ac:chgData name="XIAODI FU" userId="6a5941d055559884" providerId="LiveId" clId="{E125FEBC-ADAE-45B4-AD90-792AC0D7E71B}" dt="2019-11-11T15:51:38.597" v="1199" actId="1076"/>
          <ac:spMkLst>
            <pc:docMk/>
            <pc:sldMk cId="3996978433" sldId="264"/>
            <ac:spMk id="23" creationId="{EF266501-C0C7-4799-A125-3B7AA464957C}"/>
          </ac:spMkLst>
        </pc:spChg>
        <pc:spChg chg="mod">
          <ac:chgData name="XIAODI FU" userId="6a5941d055559884" providerId="LiveId" clId="{E125FEBC-ADAE-45B4-AD90-792AC0D7E71B}" dt="2019-11-11T04:50:44.998" v="235" actId="20577"/>
          <ac:spMkLst>
            <pc:docMk/>
            <pc:sldMk cId="3996978433" sldId="264"/>
            <ac:spMk id="25" creationId="{00000000-0000-0000-0000-000000000000}"/>
          </ac:spMkLst>
        </pc:spChg>
        <pc:spChg chg="add mod">
          <ac:chgData name="XIAODI FU" userId="6a5941d055559884" providerId="LiveId" clId="{E125FEBC-ADAE-45B4-AD90-792AC0D7E71B}" dt="2019-11-12T04:02:48.764" v="2659" actId="20577"/>
          <ac:spMkLst>
            <pc:docMk/>
            <pc:sldMk cId="3996978433" sldId="264"/>
            <ac:spMk id="26" creationId="{4A92E132-8D6F-421E-BB25-39204828A0F3}"/>
          </ac:spMkLst>
        </pc:spChg>
        <pc:spChg chg="del mod">
          <ac:chgData name="XIAODI FU" userId="6a5941d055559884" providerId="LiveId" clId="{E125FEBC-ADAE-45B4-AD90-792AC0D7E71B}" dt="2019-11-11T15:13:48.378" v="476" actId="478"/>
          <ac:spMkLst>
            <pc:docMk/>
            <pc:sldMk cId="3996978433" sldId="264"/>
            <ac:spMk id="27" creationId="{00000000-0000-0000-0000-000000000000}"/>
          </ac:spMkLst>
        </pc:spChg>
        <pc:spChg chg="del mod">
          <ac:chgData name="XIAODI FU" userId="6a5941d055559884" providerId="LiveId" clId="{E125FEBC-ADAE-45B4-AD90-792AC0D7E71B}" dt="2019-11-11T15:09:48.219" v="388" actId="478"/>
          <ac:spMkLst>
            <pc:docMk/>
            <pc:sldMk cId="3996978433" sldId="264"/>
            <ac:spMk id="28" creationId="{00000000-0000-0000-0000-000000000000}"/>
          </ac:spMkLst>
        </pc:spChg>
        <pc:spChg chg="del mod">
          <ac:chgData name="XIAODI FU" userId="6a5941d055559884" providerId="LiveId" clId="{E125FEBC-ADAE-45B4-AD90-792AC0D7E71B}" dt="2019-11-11T15:10:10.100" v="394" actId="478"/>
          <ac:spMkLst>
            <pc:docMk/>
            <pc:sldMk cId="3996978433" sldId="264"/>
            <ac:spMk id="29" creationId="{00000000-0000-0000-0000-000000000000}"/>
          </ac:spMkLst>
        </pc:spChg>
        <pc:spChg chg="del mod">
          <ac:chgData name="XIAODI FU" userId="6a5941d055559884" providerId="LiveId" clId="{E125FEBC-ADAE-45B4-AD90-792AC0D7E71B}" dt="2019-11-11T15:10:07.906" v="393" actId="478"/>
          <ac:spMkLst>
            <pc:docMk/>
            <pc:sldMk cId="3996978433" sldId="264"/>
            <ac:spMk id="30" creationId="{00000000-0000-0000-0000-000000000000}"/>
          </ac:spMkLst>
        </pc:spChg>
        <pc:spChg chg="del mod">
          <ac:chgData name="XIAODI FU" userId="6a5941d055559884" providerId="LiveId" clId="{E125FEBC-ADAE-45B4-AD90-792AC0D7E71B}" dt="2019-11-11T15:10:12.172" v="395" actId="478"/>
          <ac:spMkLst>
            <pc:docMk/>
            <pc:sldMk cId="3996978433" sldId="264"/>
            <ac:spMk id="31" creationId="{00000000-0000-0000-0000-000000000000}"/>
          </ac:spMkLst>
        </pc:spChg>
        <pc:spChg chg="del">
          <ac:chgData name="XIAODI FU" userId="6a5941d055559884" providerId="LiveId" clId="{E125FEBC-ADAE-45B4-AD90-792AC0D7E71B}" dt="2019-11-11T04:41:22.405" v="111" actId="478"/>
          <ac:spMkLst>
            <pc:docMk/>
            <pc:sldMk cId="3996978433" sldId="264"/>
            <ac:spMk id="32" creationId="{00000000-0000-0000-0000-000000000000}"/>
          </ac:spMkLst>
        </pc:spChg>
        <pc:spChg chg="add mod">
          <ac:chgData name="XIAODI FU" userId="6a5941d055559884" providerId="LiveId" clId="{E125FEBC-ADAE-45B4-AD90-792AC0D7E71B}" dt="2019-11-11T15:51:11.691" v="1194" actId="1076"/>
          <ac:spMkLst>
            <pc:docMk/>
            <pc:sldMk cId="3996978433" sldId="264"/>
            <ac:spMk id="33" creationId="{72BF7542-7E8B-44D1-9BED-A371198B8093}"/>
          </ac:spMkLst>
        </pc:spChg>
        <pc:spChg chg="add del mod">
          <ac:chgData name="XIAODI FU" userId="6a5941d055559884" providerId="LiveId" clId="{E125FEBC-ADAE-45B4-AD90-792AC0D7E71B}" dt="2019-11-11T15:11:42.989" v="411" actId="478"/>
          <ac:spMkLst>
            <pc:docMk/>
            <pc:sldMk cId="3996978433" sldId="264"/>
            <ac:spMk id="34" creationId="{BB850023-A309-48D7-829B-4A29A0896B80}"/>
          </ac:spMkLst>
        </pc:spChg>
        <pc:spChg chg="add del mod">
          <ac:chgData name="XIAODI FU" userId="6a5941d055559884" providerId="LiveId" clId="{E125FEBC-ADAE-45B4-AD90-792AC0D7E71B}" dt="2019-11-11T15:27:55.249" v="815" actId="478"/>
          <ac:spMkLst>
            <pc:docMk/>
            <pc:sldMk cId="3996978433" sldId="264"/>
            <ac:spMk id="35" creationId="{F3E996A6-9766-4284-AACF-3039F58937F1}"/>
          </ac:spMkLst>
        </pc:spChg>
        <pc:grpChg chg="del mod">
          <ac:chgData name="XIAODI FU" userId="6a5941d055559884" providerId="LiveId" clId="{E125FEBC-ADAE-45B4-AD90-792AC0D7E71B}" dt="2019-11-11T04:47:12.093" v="180" actId="478"/>
          <ac:grpSpMkLst>
            <pc:docMk/>
            <pc:sldMk cId="3996978433" sldId="264"/>
            <ac:grpSpMk id="9" creationId="{00000000-0000-0000-0000-000000000000}"/>
          </ac:grpSpMkLst>
        </pc:grpChg>
        <pc:grpChg chg="del mod">
          <ac:chgData name="XIAODI FU" userId="6a5941d055559884" providerId="LiveId" clId="{E125FEBC-ADAE-45B4-AD90-792AC0D7E71B}" dt="2019-11-11T04:48:20.781" v="189" actId="478"/>
          <ac:grpSpMkLst>
            <pc:docMk/>
            <pc:sldMk cId="3996978433" sldId="264"/>
            <ac:grpSpMk id="12" creationId="{00000000-0000-0000-0000-000000000000}"/>
          </ac:grpSpMkLst>
        </pc:grpChg>
        <pc:grpChg chg="del mod">
          <ac:chgData name="XIAODI FU" userId="6a5941d055559884" providerId="LiveId" clId="{E125FEBC-ADAE-45B4-AD90-792AC0D7E71B}" dt="2019-11-11T15:09:50.640" v="389" actId="478"/>
          <ac:grpSpMkLst>
            <pc:docMk/>
            <pc:sldMk cId="3996978433" sldId="264"/>
            <ac:grpSpMk id="15" creationId="{00000000-0000-0000-0000-000000000000}"/>
          </ac:grpSpMkLst>
        </pc:grpChg>
        <pc:grpChg chg="del mod">
          <ac:chgData name="XIAODI FU" userId="6a5941d055559884" providerId="LiveId" clId="{E125FEBC-ADAE-45B4-AD90-792AC0D7E71B}" dt="2019-11-11T04:49:06.013" v="215" actId="478"/>
          <ac:grpSpMkLst>
            <pc:docMk/>
            <pc:sldMk cId="3996978433" sldId="264"/>
            <ac:grpSpMk id="18" creationId="{00000000-0000-0000-0000-000000000000}"/>
          </ac:grpSpMkLst>
        </pc:grpChg>
        <pc:grpChg chg="del mod">
          <ac:chgData name="XIAODI FU" userId="6a5941d055559884" providerId="LiveId" clId="{E125FEBC-ADAE-45B4-AD90-792AC0D7E71B}" dt="2019-11-11T04:52:55.879" v="269" actId="478"/>
          <ac:grpSpMkLst>
            <pc:docMk/>
            <pc:sldMk cId="3996978433" sldId="264"/>
            <ac:grpSpMk id="21" creationId="{00000000-0000-0000-0000-000000000000}"/>
          </ac:grpSpMkLst>
        </pc:grpChg>
        <pc:grpChg chg="del mod">
          <ac:chgData name="XIAODI FU" userId="6a5941d055559884" providerId="LiveId" clId="{E125FEBC-ADAE-45B4-AD90-792AC0D7E71B}" dt="2019-11-11T04:50:48.449" v="236" actId="478"/>
          <ac:grpSpMkLst>
            <pc:docMk/>
            <pc:sldMk cId="3996978433" sldId="264"/>
            <ac:grpSpMk id="24" creationId="{00000000-0000-0000-0000-000000000000}"/>
          </ac:grpSpMkLst>
        </pc:grpChg>
        <pc:graphicFrameChg chg="del mod">
          <ac:chgData name="XIAODI FU" userId="6a5941d055559884" providerId="LiveId" clId="{E125FEBC-ADAE-45B4-AD90-792AC0D7E71B}" dt="2019-11-11T04:41:30.259" v="113" actId="478"/>
          <ac:graphicFrameMkLst>
            <pc:docMk/>
            <pc:sldMk cId="3996978433" sldId="264"/>
            <ac:graphicFrameMk id="5" creationId="{00000000-0000-0000-0000-000000000000}"/>
          </ac:graphicFrameMkLst>
        </pc:graphicFrameChg>
      </pc:sldChg>
      <pc:sldChg chg="add del">
        <pc:chgData name="XIAODI FU" userId="6a5941d055559884" providerId="LiveId" clId="{E125FEBC-ADAE-45B4-AD90-792AC0D7E71B}" dt="2019-11-12T08:38:40.438" v="6842" actId="2696"/>
        <pc:sldMkLst>
          <pc:docMk/>
          <pc:sldMk cId="1401734092" sldId="265"/>
        </pc:sldMkLst>
      </pc:sldChg>
      <pc:sldChg chg="del">
        <pc:chgData name="XIAODI FU" userId="6a5941d055559884" providerId="LiveId" clId="{E125FEBC-ADAE-45B4-AD90-792AC0D7E71B}" dt="2019-11-12T08:37:06.751" v="6731" actId="2696"/>
        <pc:sldMkLst>
          <pc:docMk/>
          <pc:sldMk cId="1126921060" sldId="266"/>
        </pc:sldMkLst>
      </pc:sldChg>
      <pc:sldChg chg="del">
        <pc:chgData name="XIAODI FU" userId="6a5941d055559884" providerId="LiveId" clId="{E125FEBC-ADAE-45B4-AD90-792AC0D7E71B}" dt="2019-11-12T08:37:12.008" v="6732" actId="2696"/>
        <pc:sldMkLst>
          <pc:docMk/>
          <pc:sldMk cId="80263354" sldId="267"/>
        </pc:sldMkLst>
      </pc:sldChg>
      <pc:sldChg chg="del">
        <pc:chgData name="XIAODI FU" userId="6a5941d055559884" providerId="LiveId" clId="{E125FEBC-ADAE-45B4-AD90-792AC0D7E71B}" dt="2019-11-12T06:09:36.954" v="4271" actId="2696"/>
        <pc:sldMkLst>
          <pc:docMk/>
          <pc:sldMk cId="3498580360" sldId="268"/>
        </pc:sldMkLst>
      </pc:sldChg>
      <pc:sldChg chg="del">
        <pc:chgData name="XIAODI FU" userId="6a5941d055559884" providerId="LiveId" clId="{E125FEBC-ADAE-45B4-AD90-792AC0D7E71B}" dt="2019-11-12T08:37:15.354" v="6733" actId="2696"/>
        <pc:sldMkLst>
          <pc:docMk/>
          <pc:sldMk cId="1518301056" sldId="269"/>
        </pc:sldMkLst>
      </pc:sldChg>
      <pc:sldChg chg="modSp add del">
        <pc:chgData name="XIAODI FU" userId="6a5941d055559884" providerId="LiveId" clId="{E125FEBC-ADAE-45B4-AD90-792AC0D7E71B}" dt="2019-11-12T08:38:40.114" v="6830" actId="2696"/>
        <pc:sldMkLst>
          <pc:docMk/>
          <pc:sldMk cId="3120769966" sldId="270"/>
        </pc:sldMkLst>
        <pc:spChg chg="mod">
          <ac:chgData name="XIAODI FU" userId="6a5941d055559884" providerId="LiveId" clId="{E125FEBC-ADAE-45B4-AD90-792AC0D7E71B}" dt="2019-11-11T04:26:57.437" v="4" actId="27636"/>
          <ac:spMkLst>
            <pc:docMk/>
            <pc:sldMk cId="3120769966" sldId="270"/>
            <ac:spMk id="5" creationId="{00000000-0000-0000-0000-000000000000}"/>
          </ac:spMkLst>
        </pc:spChg>
      </pc:sldChg>
      <pc:sldChg chg="modSp add del">
        <pc:chgData name="XIAODI FU" userId="6a5941d055559884" providerId="LiveId" clId="{E125FEBC-ADAE-45B4-AD90-792AC0D7E71B}" dt="2019-11-12T08:38:40.201" v="6833" actId="2696"/>
        <pc:sldMkLst>
          <pc:docMk/>
          <pc:sldMk cId="87138646" sldId="271"/>
        </pc:sldMkLst>
        <pc:spChg chg="mod">
          <ac:chgData name="XIAODI FU" userId="6a5941d055559884" providerId="LiveId" clId="{E125FEBC-ADAE-45B4-AD90-792AC0D7E71B}" dt="2019-11-11T04:26:57.450" v="5" actId="27636"/>
          <ac:spMkLst>
            <pc:docMk/>
            <pc:sldMk cId="87138646" sldId="271"/>
            <ac:spMk id="98" creationId="{00000000-0000-0000-0000-000000000000}"/>
          </ac:spMkLst>
        </pc:spChg>
        <pc:spChg chg="mod">
          <ac:chgData name="XIAODI FU" userId="6a5941d055559884" providerId="LiveId" clId="{E125FEBC-ADAE-45B4-AD90-792AC0D7E71B}" dt="2019-11-11T04:26:57.465" v="8" actId="27636"/>
          <ac:spMkLst>
            <pc:docMk/>
            <pc:sldMk cId="87138646" sldId="271"/>
            <ac:spMk id="139" creationId="{00000000-0000-0000-0000-000000000000}"/>
          </ac:spMkLst>
        </pc:spChg>
        <pc:spChg chg="mod">
          <ac:chgData name="XIAODI FU" userId="6a5941d055559884" providerId="LiveId" clId="{E125FEBC-ADAE-45B4-AD90-792AC0D7E71B}" dt="2019-11-11T04:26:57.455" v="6" actId="27636"/>
          <ac:spMkLst>
            <pc:docMk/>
            <pc:sldMk cId="87138646" sldId="271"/>
            <ac:spMk id="142" creationId="{00000000-0000-0000-0000-000000000000}"/>
          </ac:spMkLst>
        </pc:spChg>
        <pc:spChg chg="mod">
          <ac:chgData name="XIAODI FU" userId="6a5941d055559884" providerId="LiveId" clId="{E125FEBC-ADAE-45B4-AD90-792AC0D7E71B}" dt="2019-11-11T04:26:57.460" v="7" actId="27636"/>
          <ac:spMkLst>
            <pc:docMk/>
            <pc:sldMk cId="87138646" sldId="271"/>
            <ac:spMk id="145" creationId="{00000000-0000-0000-0000-000000000000}"/>
          </ac:spMkLst>
        </pc:spChg>
      </pc:sldChg>
      <pc:sldChg chg="add del">
        <pc:chgData name="XIAODI FU" userId="6a5941d055559884" providerId="LiveId" clId="{E125FEBC-ADAE-45B4-AD90-792AC0D7E71B}" dt="2019-11-12T08:38:40.259" v="6835" actId="2696"/>
        <pc:sldMkLst>
          <pc:docMk/>
          <pc:sldMk cId="3279350362" sldId="272"/>
        </pc:sldMkLst>
      </pc:sldChg>
      <pc:sldChg chg="add del">
        <pc:chgData name="XIAODI FU" userId="6a5941d055559884" providerId="LiveId" clId="{E125FEBC-ADAE-45B4-AD90-792AC0D7E71B}" dt="2019-11-12T08:38:40.334" v="6838" actId="2696"/>
        <pc:sldMkLst>
          <pc:docMk/>
          <pc:sldMk cId="3976979275" sldId="273"/>
        </pc:sldMkLst>
      </pc:sldChg>
      <pc:sldChg chg="modSp add del">
        <pc:chgData name="XIAODI FU" userId="6a5941d055559884" providerId="LiveId" clId="{E125FEBC-ADAE-45B4-AD90-792AC0D7E71B}" dt="2019-11-12T08:38:40.241" v="6834" actId="2696"/>
        <pc:sldMkLst>
          <pc:docMk/>
          <pc:sldMk cId="431063153" sldId="274"/>
        </pc:sldMkLst>
        <pc:spChg chg="mod">
          <ac:chgData name="XIAODI FU" userId="6a5941d055559884" providerId="LiveId" clId="{E125FEBC-ADAE-45B4-AD90-792AC0D7E71B}" dt="2019-11-11T04:26:57.479" v="9" actId="27636"/>
          <ac:spMkLst>
            <pc:docMk/>
            <pc:sldMk cId="431063153" sldId="274"/>
            <ac:spMk id="15" creationId="{00000000-0000-0000-0000-000000000000}"/>
          </ac:spMkLst>
        </pc:spChg>
      </pc:sldChg>
      <pc:sldChg chg="add del">
        <pc:chgData name="XIAODI FU" userId="6a5941d055559884" providerId="LiveId" clId="{E125FEBC-ADAE-45B4-AD90-792AC0D7E71B}" dt="2019-11-12T08:38:40.953" v="6859" actId="2696"/>
        <pc:sldMkLst>
          <pc:docMk/>
          <pc:sldMk cId="2868742876" sldId="275"/>
        </pc:sldMkLst>
      </pc:sldChg>
      <pc:sldChg chg="modSp add del">
        <pc:chgData name="XIAODI FU" userId="6a5941d055559884" providerId="LiveId" clId="{E125FEBC-ADAE-45B4-AD90-792AC0D7E71B}" dt="2019-11-12T08:38:40.284" v="6836" actId="2696"/>
        <pc:sldMkLst>
          <pc:docMk/>
          <pc:sldMk cId="1743653887" sldId="276"/>
        </pc:sldMkLst>
        <pc:spChg chg="mod">
          <ac:chgData name="XIAODI FU" userId="6a5941d055559884" providerId="LiveId" clId="{E125FEBC-ADAE-45B4-AD90-792AC0D7E71B}" dt="2019-11-11T04:26:57.507" v="10" actId="27636"/>
          <ac:spMkLst>
            <pc:docMk/>
            <pc:sldMk cId="1743653887" sldId="276"/>
            <ac:spMk id="5" creationId="{00000000-0000-0000-0000-000000000000}"/>
          </ac:spMkLst>
        </pc:spChg>
      </pc:sldChg>
      <pc:sldChg chg="modSp add del">
        <pc:chgData name="XIAODI FU" userId="6a5941d055559884" providerId="LiveId" clId="{E125FEBC-ADAE-45B4-AD90-792AC0D7E71B}" dt="2019-11-12T08:38:40.474" v="6843" actId="2696"/>
        <pc:sldMkLst>
          <pc:docMk/>
          <pc:sldMk cId="2161780644" sldId="277"/>
        </pc:sldMkLst>
        <pc:spChg chg="mod">
          <ac:chgData name="XIAODI FU" userId="6a5941d055559884" providerId="LiveId" clId="{E125FEBC-ADAE-45B4-AD90-792AC0D7E71B}" dt="2019-11-11T04:26:57.555" v="15" actId="27636"/>
          <ac:spMkLst>
            <pc:docMk/>
            <pc:sldMk cId="2161780644" sldId="277"/>
            <ac:spMk id="5" creationId="{00000000-0000-0000-0000-000000000000}"/>
          </ac:spMkLst>
        </pc:spChg>
      </pc:sldChg>
      <pc:sldChg chg="add del">
        <pc:chgData name="XIAODI FU" userId="6a5941d055559884" providerId="LiveId" clId="{E125FEBC-ADAE-45B4-AD90-792AC0D7E71B}" dt="2019-11-12T08:38:40.512" v="6844" actId="2696"/>
        <pc:sldMkLst>
          <pc:docMk/>
          <pc:sldMk cId="4159002597" sldId="278"/>
        </pc:sldMkLst>
      </pc:sldChg>
      <pc:sldChg chg="add del">
        <pc:chgData name="XIAODI FU" userId="6a5941d055559884" providerId="LiveId" clId="{E125FEBC-ADAE-45B4-AD90-792AC0D7E71B}" dt="2019-11-12T08:38:40.550" v="6845" actId="2696"/>
        <pc:sldMkLst>
          <pc:docMk/>
          <pc:sldMk cId="2263211774" sldId="279"/>
        </pc:sldMkLst>
      </pc:sldChg>
      <pc:sldChg chg="add del">
        <pc:chgData name="XIAODI FU" userId="6a5941d055559884" providerId="LiveId" clId="{E125FEBC-ADAE-45B4-AD90-792AC0D7E71B}" dt="2019-11-12T08:38:40.602" v="6847" actId="2696"/>
        <pc:sldMkLst>
          <pc:docMk/>
          <pc:sldMk cId="4124456189" sldId="280"/>
        </pc:sldMkLst>
      </pc:sldChg>
      <pc:sldChg chg="add del">
        <pc:chgData name="XIAODI FU" userId="6a5941d055559884" providerId="LiveId" clId="{E125FEBC-ADAE-45B4-AD90-792AC0D7E71B}" dt="2019-11-12T08:38:40.579" v="6846" actId="2696"/>
        <pc:sldMkLst>
          <pc:docMk/>
          <pc:sldMk cId="2892794741" sldId="281"/>
        </pc:sldMkLst>
      </pc:sldChg>
      <pc:sldChg chg="add del">
        <pc:chgData name="XIAODI FU" userId="6a5941d055559884" providerId="LiveId" clId="{E125FEBC-ADAE-45B4-AD90-792AC0D7E71B}" dt="2019-11-12T08:38:40.623" v="6848" actId="2696"/>
        <pc:sldMkLst>
          <pc:docMk/>
          <pc:sldMk cId="548836" sldId="282"/>
        </pc:sldMkLst>
      </pc:sldChg>
      <pc:sldChg chg="modSp add del">
        <pc:chgData name="XIAODI FU" userId="6a5941d055559884" providerId="LiveId" clId="{E125FEBC-ADAE-45B4-AD90-792AC0D7E71B}" dt="2019-11-12T08:38:40.679" v="6849" actId="2696"/>
        <pc:sldMkLst>
          <pc:docMk/>
          <pc:sldMk cId="472115165" sldId="283"/>
        </pc:sldMkLst>
        <pc:spChg chg="mod">
          <ac:chgData name="XIAODI FU" userId="6a5941d055559884" providerId="LiveId" clId="{E125FEBC-ADAE-45B4-AD90-792AC0D7E71B}" dt="2019-11-11T04:26:57.572" v="16" actId="27636"/>
          <ac:spMkLst>
            <pc:docMk/>
            <pc:sldMk cId="472115165" sldId="283"/>
            <ac:spMk id="5" creationId="{00000000-0000-0000-0000-000000000000}"/>
          </ac:spMkLst>
        </pc:spChg>
      </pc:sldChg>
      <pc:sldChg chg="modSp add del">
        <pc:chgData name="XIAODI FU" userId="6a5941d055559884" providerId="LiveId" clId="{E125FEBC-ADAE-45B4-AD90-792AC0D7E71B}" dt="2019-11-12T08:38:40.837" v="6855" actId="2696"/>
        <pc:sldMkLst>
          <pc:docMk/>
          <pc:sldMk cId="2297270960" sldId="284"/>
        </pc:sldMkLst>
        <pc:spChg chg="mod">
          <ac:chgData name="XIAODI FU" userId="6a5941d055559884" providerId="LiveId" clId="{E125FEBC-ADAE-45B4-AD90-792AC0D7E71B}" dt="2019-11-11T04:26:57.615" v="17" actId="27636"/>
          <ac:spMkLst>
            <pc:docMk/>
            <pc:sldMk cId="2297270960" sldId="284"/>
            <ac:spMk id="5" creationId="{00000000-0000-0000-0000-000000000000}"/>
          </ac:spMkLst>
        </pc:spChg>
      </pc:sldChg>
      <pc:sldChg chg="add del">
        <pc:chgData name="XIAODI FU" userId="6a5941d055559884" providerId="LiveId" clId="{E125FEBC-ADAE-45B4-AD90-792AC0D7E71B}" dt="2019-11-12T08:38:40.713" v="6850" actId="2696"/>
        <pc:sldMkLst>
          <pc:docMk/>
          <pc:sldMk cId="2372759714" sldId="285"/>
        </pc:sldMkLst>
      </pc:sldChg>
      <pc:sldChg chg="add del">
        <pc:chgData name="XIAODI FU" userId="6a5941d055559884" providerId="LiveId" clId="{E125FEBC-ADAE-45B4-AD90-792AC0D7E71B}" dt="2019-11-12T08:38:40.862" v="6856" actId="2696"/>
        <pc:sldMkLst>
          <pc:docMk/>
          <pc:sldMk cId="1016245300" sldId="286"/>
        </pc:sldMkLst>
      </pc:sldChg>
      <pc:sldChg chg="add del">
        <pc:chgData name="XIAODI FU" userId="6a5941d055559884" providerId="LiveId" clId="{E125FEBC-ADAE-45B4-AD90-792AC0D7E71B}" dt="2019-11-12T08:38:40.747" v="6851" actId="2696"/>
        <pc:sldMkLst>
          <pc:docMk/>
          <pc:sldMk cId="3785478009" sldId="287"/>
        </pc:sldMkLst>
      </pc:sldChg>
      <pc:sldChg chg="add del">
        <pc:chgData name="XIAODI FU" userId="6a5941d055559884" providerId="LiveId" clId="{E125FEBC-ADAE-45B4-AD90-792AC0D7E71B}" dt="2019-11-12T08:38:40.773" v="6852" actId="2696"/>
        <pc:sldMkLst>
          <pc:docMk/>
          <pc:sldMk cId="448835167" sldId="288"/>
        </pc:sldMkLst>
      </pc:sldChg>
      <pc:sldChg chg="add del">
        <pc:chgData name="XIAODI FU" userId="6a5941d055559884" providerId="LiveId" clId="{E125FEBC-ADAE-45B4-AD90-792AC0D7E71B}" dt="2019-11-12T08:38:40.796" v="6853" actId="2696"/>
        <pc:sldMkLst>
          <pc:docMk/>
          <pc:sldMk cId="1487138783" sldId="289"/>
        </pc:sldMkLst>
      </pc:sldChg>
      <pc:sldChg chg="add del">
        <pc:chgData name="XIAODI FU" userId="6a5941d055559884" providerId="LiveId" clId="{E125FEBC-ADAE-45B4-AD90-792AC0D7E71B}" dt="2019-11-12T08:38:40.812" v="6854" actId="2696"/>
        <pc:sldMkLst>
          <pc:docMk/>
          <pc:sldMk cId="4006604378" sldId="290"/>
        </pc:sldMkLst>
      </pc:sldChg>
      <pc:sldChg chg="add del">
        <pc:chgData name="XIAODI FU" userId="6a5941d055559884" providerId="LiveId" clId="{E125FEBC-ADAE-45B4-AD90-792AC0D7E71B}" dt="2019-11-12T08:38:40.899" v="6857" actId="2696"/>
        <pc:sldMkLst>
          <pc:docMk/>
          <pc:sldMk cId="4129148026" sldId="291"/>
        </pc:sldMkLst>
      </pc:sldChg>
      <pc:sldChg chg="add del">
        <pc:chgData name="XIAODI FU" userId="6a5941d055559884" providerId="LiveId" clId="{E125FEBC-ADAE-45B4-AD90-792AC0D7E71B}" dt="2019-11-12T08:38:40.917" v="6858" actId="2696"/>
        <pc:sldMkLst>
          <pc:docMk/>
          <pc:sldMk cId="3110759909" sldId="292"/>
        </pc:sldMkLst>
      </pc:sldChg>
      <pc:sldChg chg="add del">
        <pc:chgData name="XIAODI FU" userId="6a5941d055559884" providerId="LiveId" clId="{E125FEBC-ADAE-45B4-AD90-792AC0D7E71B}" dt="2019-11-12T08:38:40.138" v="6831" actId="2696"/>
        <pc:sldMkLst>
          <pc:docMk/>
          <pc:sldMk cId="2527291469" sldId="293"/>
        </pc:sldMkLst>
      </pc:sldChg>
      <pc:sldChg chg="add del">
        <pc:chgData name="XIAODI FU" userId="6a5941d055559884" providerId="LiveId" clId="{E125FEBC-ADAE-45B4-AD90-792AC0D7E71B}" dt="2019-11-12T08:38:40.964" v="6860" actId="2696"/>
        <pc:sldMkLst>
          <pc:docMk/>
          <pc:sldMk cId="2871468127" sldId="294"/>
        </pc:sldMkLst>
      </pc:sldChg>
      <pc:sldChg chg="add del">
        <pc:chgData name="XIAODI FU" userId="6a5941d055559884" providerId="LiveId" clId="{E125FEBC-ADAE-45B4-AD90-792AC0D7E71B}" dt="2019-11-12T08:38:40.980" v="6861" actId="2696"/>
        <pc:sldMkLst>
          <pc:docMk/>
          <pc:sldMk cId="3033493917" sldId="297"/>
        </pc:sldMkLst>
      </pc:sldChg>
      <pc:sldChg chg="addSp delSp modSp add del">
        <pc:chgData name="XIAODI FU" userId="6a5941d055559884" providerId="LiveId" clId="{E125FEBC-ADAE-45B4-AD90-792AC0D7E71B}" dt="2019-11-12T08:38:40.373" v="6840" actId="2696"/>
        <pc:sldMkLst>
          <pc:docMk/>
          <pc:sldMk cId="814402681" sldId="298"/>
        </pc:sldMkLst>
        <pc:spChg chg="add">
          <ac:chgData name="XIAODI FU" userId="6a5941d055559884" providerId="LiveId" clId="{E125FEBC-ADAE-45B4-AD90-792AC0D7E71B}" dt="2019-11-12T06:12:32.894" v="4310"/>
          <ac:spMkLst>
            <pc:docMk/>
            <pc:sldMk cId="814402681" sldId="298"/>
            <ac:spMk id="5" creationId="{587290C9-81E2-4894-8A27-AC2CC3D5D566}"/>
          </ac:spMkLst>
        </pc:spChg>
        <pc:spChg chg="mod">
          <ac:chgData name="XIAODI FU" userId="6a5941d055559884" providerId="LiveId" clId="{E125FEBC-ADAE-45B4-AD90-792AC0D7E71B}" dt="2019-11-11T04:26:57.538" v="14" actId="27636"/>
          <ac:spMkLst>
            <pc:docMk/>
            <pc:sldMk cId="814402681" sldId="298"/>
            <ac:spMk id="116" creationId="{00000000-0000-0000-0000-000000000000}"/>
          </ac:spMkLst>
        </pc:spChg>
        <pc:spChg chg="mod">
          <ac:chgData name="XIAODI FU" userId="6a5941d055559884" providerId="LiveId" clId="{E125FEBC-ADAE-45B4-AD90-792AC0D7E71B}" dt="2019-11-11T04:26:57.534" v="13" actId="27636"/>
          <ac:spMkLst>
            <pc:docMk/>
            <pc:sldMk cId="814402681" sldId="298"/>
            <ac:spMk id="118" creationId="{00000000-0000-0000-0000-000000000000}"/>
          </ac:spMkLst>
        </pc:spChg>
        <pc:spChg chg="mod">
          <ac:chgData name="XIAODI FU" userId="6a5941d055559884" providerId="LiveId" clId="{E125FEBC-ADAE-45B4-AD90-792AC0D7E71B}" dt="2019-11-11T04:26:57.529" v="12" actId="27636"/>
          <ac:spMkLst>
            <pc:docMk/>
            <pc:sldMk cId="814402681" sldId="298"/>
            <ac:spMk id="120" creationId="{00000000-0000-0000-0000-000000000000}"/>
          </ac:spMkLst>
        </pc:spChg>
        <pc:spChg chg="mod">
          <ac:chgData name="XIAODI FU" userId="6a5941d055559884" providerId="LiveId" clId="{E125FEBC-ADAE-45B4-AD90-792AC0D7E71B}" dt="2019-11-11T04:26:57.524" v="11" actId="27636"/>
          <ac:spMkLst>
            <pc:docMk/>
            <pc:sldMk cId="814402681" sldId="298"/>
            <ac:spMk id="122" creationId="{00000000-0000-0000-0000-000000000000}"/>
          </ac:spMkLst>
        </pc:spChg>
        <pc:spChg chg="mod">
          <ac:chgData name="XIAODI FU" userId="6a5941d055559884" providerId="LiveId" clId="{E125FEBC-ADAE-45B4-AD90-792AC0D7E71B}" dt="2019-11-12T05:26:35.076" v="3330" actId="20577"/>
          <ac:spMkLst>
            <pc:docMk/>
            <pc:sldMk cId="814402681" sldId="298"/>
            <ac:spMk id="123" creationId="{00000000-0000-0000-0000-000000000000}"/>
          </ac:spMkLst>
        </pc:spChg>
        <pc:grpChg chg="del">
          <ac:chgData name="XIAODI FU" userId="6a5941d055559884" providerId="LiveId" clId="{E125FEBC-ADAE-45B4-AD90-792AC0D7E71B}" dt="2019-11-12T05:26:30.973" v="3329" actId="478"/>
          <ac:grpSpMkLst>
            <pc:docMk/>
            <pc:sldMk cId="814402681" sldId="298"/>
            <ac:grpSpMk id="49" creationId="{00000000-0000-0000-0000-000000000000}"/>
          </ac:grpSpMkLst>
        </pc:grpChg>
        <pc:grpChg chg="del">
          <ac:chgData name="XIAODI FU" userId="6a5941d055559884" providerId="LiveId" clId="{E125FEBC-ADAE-45B4-AD90-792AC0D7E71B}" dt="2019-11-12T05:26:37.308" v="3331" actId="478"/>
          <ac:grpSpMkLst>
            <pc:docMk/>
            <pc:sldMk cId="814402681" sldId="298"/>
            <ac:grpSpMk id="111" creationId="{00000000-0000-0000-0000-000000000000}"/>
          </ac:grpSpMkLst>
        </pc:grpChg>
      </pc:sldChg>
      <pc:sldChg chg="add del">
        <pc:chgData name="XIAODI FU" userId="6a5941d055559884" providerId="LiveId" clId="{E125FEBC-ADAE-45B4-AD90-792AC0D7E71B}" dt="2019-11-12T08:38:40.989" v="6862" actId="2696"/>
        <pc:sldMkLst>
          <pc:docMk/>
          <pc:sldMk cId="37486265" sldId="299"/>
        </pc:sldMkLst>
      </pc:sldChg>
      <pc:sldChg chg="addSp delSp modSp">
        <pc:chgData name="XIAODI FU" userId="6a5941d055559884" providerId="LiveId" clId="{E125FEBC-ADAE-45B4-AD90-792AC0D7E71B}" dt="2019-11-11T16:48:53.784" v="2099" actId="1076"/>
        <pc:sldMkLst>
          <pc:docMk/>
          <pc:sldMk cId="4152887477" sldId="300"/>
        </pc:sldMkLst>
        <pc:spChg chg="del">
          <ac:chgData name="XIAODI FU" userId="6a5941d055559884" providerId="LiveId" clId="{E125FEBC-ADAE-45B4-AD90-792AC0D7E71B}" dt="2019-11-11T16:30:10.991" v="1599" actId="478"/>
          <ac:spMkLst>
            <pc:docMk/>
            <pc:sldMk cId="4152887477" sldId="300"/>
            <ac:spMk id="2" creationId="{00000000-0000-0000-0000-000000000000}"/>
          </ac:spMkLst>
        </pc:spChg>
        <pc:spChg chg="del">
          <ac:chgData name="XIAODI FU" userId="6a5941d055559884" providerId="LiveId" clId="{E125FEBC-ADAE-45B4-AD90-792AC0D7E71B}" dt="2019-11-11T16:30:13.351" v="1600" actId="478"/>
          <ac:spMkLst>
            <pc:docMk/>
            <pc:sldMk cId="4152887477" sldId="300"/>
            <ac:spMk id="3" creationId="{00000000-0000-0000-0000-000000000000}"/>
          </ac:spMkLst>
        </pc:spChg>
        <pc:spChg chg="add mod">
          <ac:chgData name="XIAODI FU" userId="6a5941d055559884" providerId="LiveId" clId="{E125FEBC-ADAE-45B4-AD90-792AC0D7E71B}" dt="2019-11-11T16:48:51.883" v="2098" actId="1076"/>
          <ac:spMkLst>
            <pc:docMk/>
            <pc:sldMk cId="4152887477" sldId="300"/>
            <ac:spMk id="4" creationId="{FF15563C-09B0-48CD-8087-A244F701DA44}"/>
          </ac:spMkLst>
        </pc:spChg>
        <pc:spChg chg="add mod">
          <ac:chgData name="XIAODI FU" userId="6a5941d055559884" providerId="LiveId" clId="{E125FEBC-ADAE-45B4-AD90-792AC0D7E71B}" dt="2019-11-11T16:36:02.354" v="2023" actId="14100"/>
          <ac:spMkLst>
            <pc:docMk/>
            <pc:sldMk cId="4152887477" sldId="300"/>
            <ac:spMk id="5" creationId="{8DA7FE65-377E-4EAA-A0F4-248D8488944D}"/>
          </ac:spMkLst>
        </pc:spChg>
        <pc:spChg chg="mod">
          <ac:chgData name="XIAODI FU" userId="6a5941d055559884" providerId="LiveId" clId="{E125FEBC-ADAE-45B4-AD90-792AC0D7E71B}" dt="2019-11-11T16:36:13.550" v="2025" actId="14100"/>
          <ac:spMkLst>
            <pc:docMk/>
            <pc:sldMk cId="4152887477" sldId="300"/>
            <ac:spMk id="22" creationId="{00000000-0000-0000-0000-000000000000}"/>
          </ac:spMkLst>
        </pc:spChg>
        <pc:picChg chg="add mod">
          <ac:chgData name="XIAODI FU" userId="6a5941d055559884" providerId="LiveId" clId="{E125FEBC-ADAE-45B4-AD90-792AC0D7E71B}" dt="2019-11-11T16:48:53.784" v="2099" actId="1076"/>
          <ac:picMkLst>
            <pc:docMk/>
            <pc:sldMk cId="4152887477" sldId="300"/>
            <ac:picMk id="7" creationId="{AEEE390C-9155-497E-B61E-9A91DD570066}"/>
          </ac:picMkLst>
        </pc:picChg>
        <pc:picChg chg="add del mod">
          <ac:chgData name="XIAODI FU" userId="6a5941d055559884" providerId="LiveId" clId="{E125FEBC-ADAE-45B4-AD90-792AC0D7E71B}" dt="2019-11-11T16:44:09.804" v="2081" actId="478"/>
          <ac:picMkLst>
            <pc:docMk/>
            <pc:sldMk cId="4152887477" sldId="300"/>
            <ac:picMk id="1026" creationId="{5A786ABF-BE52-480D-8B2D-E5059A60830D}"/>
          </ac:picMkLst>
        </pc:picChg>
      </pc:sldChg>
      <pc:sldChg chg="addSp delSp modSp">
        <pc:chgData name="XIAODI FU" userId="6a5941d055559884" providerId="LiveId" clId="{E125FEBC-ADAE-45B4-AD90-792AC0D7E71B}" dt="2019-11-12T02:26:38.545" v="2433" actId="14100"/>
        <pc:sldMkLst>
          <pc:docMk/>
          <pc:sldMk cId="2484869981" sldId="301"/>
        </pc:sldMkLst>
        <pc:spChg chg="add del mod">
          <ac:chgData name="XIAODI FU" userId="6a5941d055559884" providerId="LiveId" clId="{E125FEBC-ADAE-45B4-AD90-792AC0D7E71B}" dt="2019-11-11T16:54:43.355" v="2166" actId="478"/>
          <ac:spMkLst>
            <pc:docMk/>
            <pc:sldMk cId="2484869981" sldId="301"/>
            <ac:spMk id="2" creationId="{4B9154A4-A0E4-475D-88A4-2F4F138CED12}"/>
          </ac:spMkLst>
        </pc:spChg>
        <pc:spChg chg="add mod">
          <ac:chgData name="XIAODI FU" userId="6a5941d055559884" providerId="LiveId" clId="{E125FEBC-ADAE-45B4-AD90-792AC0D7E71B}" dt="2019-11-12T02:25:14.690" v="2423" actId="20577"/>
          <ac:spMkLst>
            <pc:docMk/>
            <pc:sldMk cId="2484869981" sldId="301"/>
            <ac:spMk id="3" creationId="{2B28E47C-5C2F-487F-8E88-7F93ED5C004F}"/>
          </ac:spMkLst>
        </pc:spChg>
        <pc:spChg chg="del">
          <ac:chgData name="XIAODI FU" userId="6a5941d055559884" providerId="LiveId" clId="{E125FEBC-ADAE-45B4-AD90-792AC0D7E71B}" dt="2019-11-11T16:49:08.975" v="2100" actId="478"/>
          <ac:spMkLst>
            <pc:docMk/>
            <pc:sldMk cId="2484869981" sldId="301"/>
            <ac:spMk id="4" creationId="{FF15563C-09B0-48CD-8087-A244F701DA44}"/>
          </ac:spMkLst>
        </pc:spChg>
        <pc:spChg chg="mod">
          <ac:chgData name="XIAODI FU" userId="6a5941d055559884" providerId="LiveId" clId="{E125FEBC-ADAE-45B4-AD90-792AC0D7E71B}" dt="2019-11-11T16:49:26.357" v="2122" actId="20577"/>
          <ac:spMkLst>
            <pc:docMk/>
            <pc:sldMk cId="2484869981" sldId="301"/>
            <ac:spMk id="5" creationId="{8DA7FE65-377E-4EAA-A0F4-248D8488944D}"/>
          </ac:spMkLst>
        </pc:spChg>
        <pc:picChg chg="add mod">
          <ac:chgData name="XIAODI FU" userId="6a5941d055559884" providerId="LiveId" clId="{E125FEBC-ADAE-45B4-AD90-792AC0D7E71B}" dt="2019-11-12T02:26:38.545" v="2433" actId="14100"/>
          <ac:picMkLst>
            <pc:docMk/>
            <pc:sldMk cId="2484869981" sldId="301"/>
            <ac:picMk id="4" creationId="{9255A12A-5C64-43D5-9600-B8C13CEFA8CA}"/>
          </ac:picMkLst>
        </pc:picChg>
        <pc:picChg chg="del">
          <ac:chgData name="XIAODI FU" userId="6a5941d055559884" providerId="LiveId" clId="{E125FEBC-ADAE-45B4-AD90-792AC0D7E71B}" dt="2019-11-11T16:49:10.855" v="2101" actId="478"/>
          <ac:picMkLst>
            <pc:docMk/>
            <pc:sldMk cId="2484869981" sldId="301"/>
            <ac:picMk id="7" creationId="{AEEE390C-9155-497E-B61E-9A91DD570066}"/>
          </ac:picMkLst>
        </pc:picChg>
        <pc:picChg chg="add del mod">
          <ac:chgData name="XIAODI FU" userId="6a5941d055559884" providerId="LiveId" clId="{E125FEBC-ADAE-45B4-AD90-792AC0D7E71B}" dt="2019-11-11T16:56:55.902" v="2178" actId="478"/>
          <ac:picMkLst>
            <pc:docMk/>
            <pc:sldMk cId="2484869981" sldId="301"/>
            <ac:picMk id="2050" creationId="{DAF79CE3-0154-452D-9BFA-9FBF728F19B9}"/>
          </ac:picMkLst>
        </pc:picChg>
        <pc:picChg chg="add del mod">
          <ac:chgData name="XIAODI FU" userId="6a5941d055559884" providerId="LiveId" clId="{E125FEBC-ADAE-45B4-AD90-792AC0D7E71B}" dt="2019-11-12T02:23:50.658" v="2401" actId="478"/>
          <ac:picMkLst>
            <pc:docMk/>
            <pc:sldMk cId="2484869981" sldId="301"/>
            <ac:picMk id="2052" creationId="{1ADAF6DB-6602-4CD8-A927-662D502D1858}"/>
          </ac:picMkLst>
        </pc:picChg>
      </pc:sldChg>
      <pc:sldChg chg="delSp modSp">
        <pc:chgData name="XIAODI FU" userId="6a5941d055559884" providerId="LiveId" clId="{E125FEBC-ADAE-45B4-AD90-792AC0D7E71B}" dt="2019-11-11T17:09:41.837" v="2307" actId="1076"/>
        <pc:sldMkLst>
          <pc:docMk/>
          <pc:sldMk cId="729355159" sldId="302"/>
        </pc:sldMkLst>
        <pc:spChg chg="mod">
          <ac:chgData name="XIAODI FU" userId="6a5941d055559884" providerId="LiveId" clId="{E125FEBC-ADAE-45B4-AD90-792AC0D7E71B}" dt="2019-11-11T17:09:41.837" v="2307" actId="1076"/>
          <ac:spMkLst>
            <pc:docMk/>
            <pc:sldMk cId="729355159" sldId="302"/>
            <ac:spMk id="3" creationId="{2B28E47C-5C2F-487F-8E88-7F93ED5C004F}"/>
          </ac:spMkLst>
        </pc:spChg>
        <pc:spChg chg="mod">
          <ac:chgData name="XIAODI FU" userId="6a5941d055559884" providerId="LiveId" clId="{E125FEBC-ADAE-45B4-AD90-792AC0D7E71B}" dt="2019-11-11T17:01:51.129" v="2199" actId="20577"/>
          <ac:spMkLst>
            <pc:docMk/>
            <pc:sldMk cId="729355159" sldId="302"/>
            <ac:spMk id="5" creationId="{8DA7FE65-377E-4EAA-A0F4-248D8488944D}"/>
          </ac:spMkLst>
        </pc:spChg>
        <pc:picChg chg="del mod">
          <ac:chgData name="XIAODI FU" userId="6a5941d055559884" providerId="LiveId" clId="{E125FEBC-ADAE-45B4-AD90-792AC0D7E71B}" dt="2019-11-11T17:01:32.335" v="2188" actId="478"/>
          <ac:picMkLst>
            <pc:docMk/>
            <pc:sldMk cId="729355159" sldId="302"/>
            <ac:picMk id="2052" creationId="{1ADAF6DB-6602-4CD8-A927-662D502D1858}"/>
          </ac:picMkLst>
        </pc:picChg>
      </pc:sldChg>
      <pc:sldChg chg="addSp delSp modSp setBg">
        <pc:chgData name="XIAODI FU" userId="6a5941d055559884" providerId="LiveId" clId="{E125FEBC-ADAE-45B4-AD90-792AC0D7E71B}" dt="2019-11-12T03:01:34.209" v="2440" actId="1076"/>
        <pc:sldMkLst>
          <pc:docMk/>
          <pc:sldMk cId="2398020625" sldId="303"/>
        </pc:sldMkLst>
        <pc:spChg chg="del">
          <ac:chgData name="XIAODI FU" userId="6a5941d055559884" providerId="LiveId" clId="{E125FEBC-ADAE-45B4-AD90-792AC0D7E71B}" dt="2019-11-12T02:31:02.708" v="2434" actId="478"/>
          <ac:spMkLst>
            <pc:docMk/>
            <pc:sldMk cId="2398020625" sldId="303"/>
            <ac:spMk id="3" creationId="{2B28E47C-5C2F-487F-8E88-7F93ED5C004F}"/>
          </ac:spMkLst>
        </pc:spChg>
        <pc:spChg chg="mod">
          <ac:chgData name="XIAODI FU" userId="6a5941d055559884" providerId="LiveId" clId="{E125FEBC-ADAE-45B4-AD90-792AC0D7E71B}" dt="2019-11-11T17:17:27.865" v="2340" actId="20577"/>
          <ac:spMkLst>
            <pc:docMk/>
            <pc:sldMk cId="2398020625" sldId="303"/>
            <ac:spMk id="5" creationId="{8DA7FE65-377E-4EAA-A0F4-248D8488944D}"/>
          </ac:spMkLst>
        </pc:spChg>
        <pc:spChg chg="mod">
          <ac:chgData name="XIAODI FU" userId="6a5941d055559884" providerId="LiveId" clId="{E125FEBC-ADAE-45B4-AD90-792AC0D7E71B}" dt="2019-11-12T02:31:17.474" v="2436" actId="20577"/>
          <ac:spMkLst>
            <pc:docMk/>
            <pc:sldMk cId="2398020625" sldId="303"/>
            <ac:spMk id="22" creationId="{00000000-0000-0000-0000-000000000000}"/>
          </ac:spMkLst>
        </pc:spChg>
        <pc:picChg chg="add mod">
          <ac:chgData name="XIAODI FU" userId="6a5941d055559884" providerId="LiveId" clId="{E125FEBC-ADAE-45B4-AD90-792AC0D7E71B}" dt="2019-11-12T03:01:34.209" v="2440" actId="1076"/>
          <ac:picMkLst>
            <pc:docMk/>
            <pc:sldMk cId="2398020625" sldId="303"/>
            <ac:picMk id="2" creationId="{2C98E212-AC33-4019-B097-BBFE33DB997C}"/>
          </ac:picMkLst>
        </pc:picChg>
      </pc:sldChg>
      <pc:sldChg chg="addSp delSp modSp">
        <pc:chgData name="XIAODI FU" userId="6a5941d055559884" providerId="LiveId" clId="{E125FEBC-ADAE-45B4-AD90-792AC0D7E71B}" dt="2019-11-12T03:52:58.373" v="2575" actId="14100"/>
        <pc:sldMkLst>
          <pc:docMk/>
          <pc:sldMk cId="3715879176" sldId="304"/>
        </pc:sldMkLst>
        <pc:spChg chg="add del mod">
          <ac:chgData name="XIAODI FU" userId="6a5941d055559884" providerId="LiveId" clId="{E125FEBC-ADAE-45B4-AD90-792AC0D7E71B}" dt="2019-11-12T03:52:53.055" v="2574" actId="20577"/>
          <ac:spMkLst>
            <pc:docMk/>
            <pc:sldMk cId="3715879176" sldId="304"/>
            <ac:spMk id="3" creationId="{2B28E47C-5C2F-487F-8E88-7F93ED5C004F}"/>
          </ac:spMkLst>
        </pc:spChg>
        <pc:spChg chg="add mod">
          <ac:chgData name="XIAODI FU" userId="6a5941d055559884" providerId="LiveId" clId="{E125FEBC-ADAE-45B4-AD90-792AC0D7E71B}" dt="2019-11-12T03:52:43.571" v="2559" actId="1076"/>
          <ac:spMkLst>
            <pc:docMk/>
            <pc:sldMk cId="3715879176" sldId="304"/>
            <ac:spMk id="4" creationId="{F6FD6D17-B66D-4989-BF8E-CDE1C9BC4684}"/>
          </ac:spMkLst>
        </pc:spChg>
        <pc:spChg chg="mod">
          <ac:chgData name="XIAODI FU" userId="6a5941d055559884" providerId="LiveId" clId="{E125FEBC-ADAE-45B4-AD90-792AC0D7E71B}" dt="2019-11-12T03:07:34.766" v="2470" actId="20577"/>
          <ac:spMkLst>
            <pc:docMk/>
            <pc:sldMk cId="3715879176" sldId="304"/>
            <ac:spMk id="5" creationId="{8DA7FE65-377E-4EAA-A0F4-248D8488944D}"/>
          </ac:spMkLst>
        </pc:spChg>
        <pc:spChg chg="mod">
          <ac:chgData name="XIAODI FU" userId="6a5941d055559884" providerId="LiveId" clId="{E125FEBC-ADAE-45B4-AD90-792AC0D7E71B}" dt="2019-11-12T03:07:20.903" v="2448" actId="20577"/>
          <ac:spMkLst>
            <pc:docMk/>
            <pc:sldMk cId="3715879176" sldId="304"/>
            <ac:spMk id="22" creationId="{00000000-0000-0000-0000-000000000000}"/>
          </ac:spMkLst>
        </pc:spChg>
        <pc:picChg chg="add mod">
          <ac:chgData name="XIAODI FU" userId="6a5941d055559884" providerId="LiveId" clId="{E125FEBC-ADAE-45B4-AD90-792AC0D7E71B}" dt="2019-11-12T03:52:58.373" v="2575" actId="14100"/>
          <ac:picMkLst>
            <pc:docMk/>
            <pc:sldMk cId="3715879176" sldId="304"/>
            <ac:picMk id="2" creationId="{69E5F70E-116D-4746-A8BF-FA71899DCCA5}"/>
          </ac:picMkLst>
        </pc:picChg>
        <pc:picChg chg="add del mod">
          <ac:chgData name="XIAODI FU" userId="6a5941d055559884" providerId="LiveId" clId="{E125FEBC-ADAE-45B4-AD90-792AC0D7E71B}" dt="2019-11-12T03:45:10.764" v="2535" actId="478"/>
          <ac:picMkLst>
            <pc:docMk/>
            <pc:sldMk cId="3715879176" sldId="304"/>
            <ac:picMk id="6" creationId="{A7E1C429-B257-4A2C-9132-64A74A7EC093}"/>
          </ac:picMkLst>
        </pc:picChg>
        <pc:picChg chg="add del mod">
          <ac:chgData name="XIAODI FU" userId="6a5941d055559884" providerId="LiveId" clId="{E125FEBC-ADAE-45B4-AD90-792AC0D7E71B}" dt="2019-11-12T03:45:12.555" v="2536" actId="478"/>
          <ac:picMkLst>
            <pc:docMk/>
            <pc:sldMk cId="3715879176" sldId="304"/>
            <ac:picMk id="7" creationId="{9D940A99-AB0F-4C34-B584-147158068883}"/>
          </ac:picMkLst>
        </pc:picChg>
      </pc:sldChg>
      <pc:sldChg chg="addSp delSp modSp add">
        <pc:chgData name="XIAODI FU" userId="6a5941d055559884" providerId="LiveId" clId="{E125FEBC-ADAE-45B4-AD90-792AC0D7E71B}" dt="2019-11-12T03:06:53.533" v="2443" actId="20577"/>
        <pc:sldMkLst>
          <pc:docMk/>
          <pc:sldMk cId="3982023181" sldId="305"/>
        </pc:sldMkLst>
        <pc:spChg chg="add mod">
          <ac:chgData name="XIAODI FU" userId="6a5941d055559884" providerId="LiveId" clId="{E125FEBC-ADAE-45B4-AD90-792AC0D7E71B}" dt="2019-11-12T03:06:53.533" v="2443" actId="20577"/>
          <ac:spMkLst>
            <pc:docMk/>
            <pc:sldMk cId="3982023181" sldId="305"/>
            <ac:spMk id="6" creationId="{3A13628E-A72A-47E4-8DF4-B0B2E02BF2FF}"/>
          </ac:spMkLst>
        </pc:spChg>
        <pc:picChg chg="add mod">
          <ac:chgData name="XIAODI FU" userId="6a5941d055559884" providerId="LiveId" clId="{E125FEBC-ADAE-45B4-AD90-792AC0D7E71B}" dt="2019-11-11T19:50:06.081" v="2345" actId="1076"/>
          <ac:picMkLst>
            <pc:docMk/>
            <pc:sldMk cId="3982023181" sldId="305"/>
            <ac:picMk id="4" creationId="{E77F18D1-9F9F-4194-B65F-B272774FBFF4}"/>
          </ac:picMkLst>
        </pc:picChg>
        <pc:picChg chg="add del mod">
          <ac:chgData name="XIAODI FU" userId="6a5941d055559884" providerId="LiveId" clId="{E125FEBC-ADAE-45B4-AD90-792AC0D7E71B}" dt="2019-11-11T19:50:46.127" v="2349"/>
          <ac:picMkLst>
            <pc:docMk/>
            <pc:sldMk cId="3982023181" sldId="305"/>
            <ac:picMk id="5" creationId="{11E06F81-3CC4-4EC4-A4F6-5BA6C0B73838}"/>
          </ac:picMkLst>
        </pc:picChg>
      </pc:sldChg>
      <pc:sldChg chg="delSp modSp">
        <pc:chgData name="XIAODI FU" userId="6a5941d055559884" providerId="LiveId" clId="{E125FEBC-ADAE-45B4-AD90-792AC0D7E71B}" dt="2019-11-12T05:32:07.215" v="3394" actId="478"/>
        <pc:sldMkLst>
          <pc:docMk/>
          <pc:sldMk cId="3240509329" sldId="306"/>
        </pc:sldMkLst>
        <pc:spChg chg="del">
          <ac:chgData name="XIAODI FU" userId="6a5941d055559884" providerId="LiveId" clId="{E125FEBC-ADAE-45B4-AD90-792AC0D7E71B}" dt="2019-11-12T05:32:04.728" v="3393" actId="478"/>
          <ac:spMkLst>
            <pc:docMk/>
            <pc:sldMk cId="3240509329" sldId="306"/>
            <ac:spMk id="2" creationId="{15488ADB-DEA3-485B-A10C-081D64938B4C}"/>
          </ac:spMkLst>
        </pc:spChg>
        <pc:spChg chg="del">
          <ac:chgData name="XIAODI FU" userId="6a5941d055559884" providerId="LiveId" clId="{E125FEBC-ADAE-45B4-AD90-792AC0D7E71B}" dt="2019-11-12T05:32:07.215" v="3394" actId="478"/>
          <ac:spMkLst>
            <pc:docMk/>
            <pc:sldMk cId="3240509329" sldId="306"/>
            <ac:spMk id="3" creationId="{C5CC0D94-1716-48F7-A532-9BEAB06AAE1D}"/>
          </ac:spMkLst>
        </pc:spChg>
        <pc:spChg chg="mod">
          <ac:chgData name="XIAODI FU" userId="6a5941d055559884" providerId="LiveId" clId="{E125FEBC-ADAE-45B4-AD90-792AC0D7E71B}" dt="2019-11-12T03:07:03.837" v="2446" actId="20577"/>
          <ac:spMkLst>
            <pc:docMk/>
            <pc:sldMk cId="3240509329" sldId="306"/>
            <ac:spMk id="6" creationId="{3A13628E-A72A-47E4-8DF4-B0B2E02BF2FF}"/>
          </ac:spMkLst>
        </pc:spChg>
      </pc:sldChg>
      <pc:sldChg chg="addSp delSp modSp">
        <pc:chgData name="XIAODI FU" userId="6a5941d055559884" providerId="LiveId" clId="{E125FEBC-ADAE-45B4-AD90-792AC0D7E71B}" dt="2019-11-12T04:14:04.789" v="2756" actId="108"/>
        <pc:sldMkLst>
          <pc:docMk/>
          <pc:sldMk cId="398637179" sldId="307"/>
        </pc:sldMkLst>
        <pc:spChg chg="del">
          <ac:chgData name="XIAODI FU" userId="6a5941d055559884" providerId="LiveId" clId="{E125FEBC-ADAE-45B4-AD90-792AC0D7E71B}" dt="2019-11-12T03:54:02.083" v="2598" actId="478"/>
          <ac:spMkLst>
            <pc:docMk/>
            <pc:sldMk cId="398637179" sldId="307"/>
            <ac:spMk id="3" creationId="{2B28E47C-5C2F-487F-8E88-7F93ED5C004F}"/>
          </ac:spMkLst>
        </pc:spChg>
        <pc:spChg chg="del">
          <ac:chgData name="XIAODI FU" userId="6a5941d055559884" providerId="LiveId" clId="{E125FEBC-ADAE-45B4-AD90-792AC0D7E71B}" dt="2019-11-12T03:53:56.724" v="2597" actId="478"/>
          <ac:spMkLst>
            <pc:docMk/>
            <pc:sldMk cId="398637179" sldId="307"/>
            <ac:spMk id="4" creationId="{F6FD6D17-B66D-4989-BF8E-CDE1C9BC4684}"/>
          </ac:spMkLst>
        </pc:spChg>
        <pc:spChg chg="mod">
          <ac:chgData name="XIAODI FU" userId="6a5941d055559884" providerId="LiveId" clId="{E125FEBC-ADAE-45B4-AD90-792AC0D7E71B}" dt="2019-11-12T03:53:48.965" v="2595" actId="20577"/>
          <ac:spMkLst>
            <pc:docMk/>
            <pc:sldMk cId="398637179" sldId="307"/>
            <ac:spMk id="5" creationId="{8DA7FE65-377E-4EAA-A0F4-248D8488944D}"/>
          </ac:spMkLst>
        </pc:spChg>
        <pc:spChg chg="add mod">
          <ac:chgData name="XIAODI FU" userId="6a5941d055559884" providerId="LiveId" clId="{E125FEBC-ADAE-45B4-AD90-792AC0D7E71B}" dt="2019-11-12T03:59:01.402" v="2634" actId="1076"/>
          <ac:spMkLst>
            <pc:docMk/>
            <pc:sldMk cId="398637179" sldId="307"/>
            <ac:spMk id="6" creationId="{9C3E0B37-EBCD-423A-B4A2-10C6CE7C788A}"/>
          </ac:spMkLst>
        </pc:spChg>
        <pc:spChg chg="add mod">
          <ac:chgData name="XIAODI FU" userId="6a5941d055559884" providerId="LiveId" clId="{E125FEBC-ADAE-45B4-AD90-792AC0D7E71B}" dt="2019-11-12T04:14:04.789" v="2756" actId="108"/>
          <ac:spMkLst>
            <pc:docMk/>
            <pc:sldMk cId="398637179" sldId="307"/>
            <ac:spMk id="7" creationId="{32F45116-9A15-418C-BC2E-1FAB08294D19}"/>
          </ac:spMkLst>
        </pc:spChg>
        <pc:spChg chg="add mod">
          <ac:chgData name="XIAODI FU" userId="6a5941d055559884" providerId="LiveId" clId="{E125FEBC-ADAE-45B4-AD90-792AC0D7E71B}" dt="2019-11-12T04:00:27.534" v="2646" actId="1076"/>
          <ac:spMkLst>
            <pc:docMk/>
            <pc:sldMk cId="398637179" sldId="307"/>
            <ac:spMk id="9" creationId="{3EC1C9DC-6360-44D6-96E2-C5927A6CC3B6}"/>
          </ac:spMkLst>
        </pc:spChg>
        <pc:picChg chg="del">
          <ac:chgData name="XIAODI FU" userId="6a5941d055559884" providerId="LiveId" clId="{E125FEBC-ADAE-45B4-AD90-792AC0D7E71B}" dt="2019-11-12T03:53:53.595" v="2596" actId="478"/>
          <ac:picMkLst>
            <pc:docMk/>
            <pc:sldMk cId="398637179" sldId="307"/>
            <ac:picMk id="2" creationId="{69E5F70E-116D-4746-A8BF-FA71899DCCA5}"/>
          </ac:picMkLst>
        </pc:picChg>
        <pc:picChg chg="add mod">
          <ac:chgData name="XIAODI FU" userId="6a5941d055559884" providerId="LiveId" clId="{E125FEBC-ADAE-45B4-AD90-792AC0D7E71B}" dt="2019-11-12T03:59:05.424" v="2636" actId="1076"/>
          <ac:picMkLst>
            <pc:docMk/>
            <pc:sldMk cId="398637179" sldId="307"/>
            <ac:picMk id="8" creationId="{AB397DBD-04A4-47C8-AD44-3607965F7C2B}"/>
          </ac:picMkLst>
        </pc:picChg>
        <pc:picChg chg="add mod">
          <ac:chgData name="XIAODI FU" userId="6a5941d055559884" providerId="LiveId" clId="{E125FEBC-ADAE-45B4-AD90-792AC0D7E71B}" dt="2019-11-12T04:00:24.056" v="2645" actId="1076"/>
          <ac:picMkLst>
            <pc:docMk/>
            <pc:sldMk cId="398637179" sldId="307"/>
            <ac:picMk id="10" creationId="{FD13841B-33E5-4D4C-9A42-DFDB679D2D1B}"/>
          </ac:picMkLst>
        </pc:picChg>
      </pc:sldChg>
      <pc:sldChg chg="addSp delSp modSp add addCm">
        <pc:chgData name="XIAODI FU" userId="6a5941d055559884" providerId="LiveId" clId="{E125FEBC-ADAE-45B4-AD90-792AC0D7E71B}" dt="2019-11-12T05:31:51.669" v="3392" actId="478"/>
        <pc:sldMkLst>
          <pc:docMk/>
          <pc:sldMk cId="1231483610" sldId="308"/>
        </pc:sldMkLst>
        <pc:spChg chg="del">
          <ac:chgData name="XIAODI FU" userId="6a5941d055559884" providerId="LiveId" clId="{E125FEBC-ADAE-45B4-AD90-792AC0D7E71B}" dt="2019-11-12T05:31:49.187" v="3391" actId="478"/>
          <ac:spMkLst>
            <pc:docMk/>
            <pc:sldMk cId="1231483610" sldId="308"/>
            <ac:spMk id="2" creationId="{0088EC3C-97AC-4A38-9FEB-D698DAA228C4}"/>
          </ac:spMkLst>
        </pc:spChg>
        <pc:spChg chg="del">
          <ac:chgData name="XIAODI FU" userId="6a5941d055559884" providerId="LiveId" clId="{E125FEBC-ADAE-45B4-AD90-792AC0D7E71B}" dt="2019-11-12T05:31:51.669" v="3392" actId="478"/>
          <ac:spMkLst>
            <pc:docMk/>
            <pc:sldMk cId="1231483610" sldId="308"/>
            <ac:spMk id="3" creationId="{C3FF6E9D-44B2-4326-A9D2-5625D69E8561}"/>
          </ac:spMkLst>
        </pc:spChg>
        <pc:spChg chg="del">
          <ac:chgData name="XIAODI FU" userId="6a5941d055559884" providerId="LiveId" clId="{E125FEBC-ADAE-45B4-AD90-792AC0D7E71B}" dt="2019-11-12T04:01:47.448" v="2650" actId="478"/>
          <ac:spMkLst>
            <pc:docMk/>
            <pc:sldMk cId="1231483610" sldId="308"/>
            <ac:spMk id="4" creationId="{C32F1819-D2C6-4881-909B-3806156D1C5B}"/>
          </ac:spMkLst>
        </pc:spChg>
        <pc:spChg chg="add mod">
          <ac:chgData name="XIAODI FU" userId="6a5941d055559884" providerId="LiveId" clId="{E125FEBC-ADAE-45B4-AD90-792AC0D7E71B}" dt="2019-11-12T04:01:56.016" v="2651" actId="1076"/>
          <ac:spMkLst>
            <pc:docMk/>
            <pc:sldMk cId="1231483610" sldId="308"/>
            <ac:spMk id="5" creationId="{37D82881-640B-4605-B146-B1781DDAAA62}"/>
          </ac:spMkLst>
        </pc:spChg>
        <pc:spChg chg="add mod">
          <ac:chgData name="XIAODI FU" userId="6a5941d055559884" providerId="LiveId" clId="{E125FEBC-ADAE-45B4-AD90-792AC0D7E71B}" dt="2019-11-12T04:03:32.861" v="2663" actId="108"/>
          <ac:spMkLst>
            <pc:docMk/>
            <pc:sldMk cId="1231483610" sldId="308"/>
            <ac:spMk id="6" creationId="{D760A505-FE22-4EE4-A6BE-AA72C5063348}"/>
          </ac:spMkLst>
        </pc:spChg>
        <pc:spChg chg="add mod">
          <ac:chgData name="XIAODI FU" userId="6a5941d055559884" providerId="LiveId" clId="{E125FEBC-ADAE-45B4-AD90-792AC0D7E71B}" dt="2019-11-12T04:30:07.283" v="2849" actId="1076"/>
          <ac:spMkLst>
            <pc:docMk/>
            <pc:sldMk cId="1231483610" sldId="308"/>
            <ac:spMk id="7" creationId="{7D9C747C-C7EF-43C3-AB51-278152101EDC}"/>
          </ac:spMkLst>
        </pc:spChg>
        <pc:spChg chg="add del mod">
          <ac:chgData name="XIAODI FU" userId="6a5941d055559884" providerId="LiveId" clId="{E125FEBC-ADAE-45B4-AD90-792AC0D7E71B}" dt="2019-11-12T04:10:50.888" v="2746" actId="478"/>
          <ac:spMkLst>
            <pc:docMk/>
            <pc:sldMk cId="1231483610" sldId="308"/>
            <ac:spMk id="8" creationId="{AE5C555B-7F46-4471-888F-4259D75BBC36}"/>
          </ac:spMkLst>
        </pc:spChg>
        <pc:spChg chg="add mod">
          <ac:chgData name="XIAODI FU" userId="6a5941d055559884" providerId="LiveId" clId="{E125FEBC-ADAE-45B4-AD90-792AC0D7E71B}" dt="2019-11-12T04:30:55.960" v="2852" actId="1076"/>
          <ac:spMkLst>
            <pc:docMk/>
            <pc:sldMk cId="1231483610" sldId="308"/>
            <ac:spMk id="10" creationId="{D0C5D46E-0CAA-484E-91B8-BAE0640945C1}"/>
          </ac:spMkLst>
        </pc:spChg>
        <pc:spChg chg="add del mod">
          <ac:chgData name="XIAODI FU" userId="6a5941d055559884" providerId="LiveId" clId="{E125FEBC-ADAE-45B4-AD90-792AC0D7E71B}" dt="2019-11-12T04:25:42.587" v="2834" actId="478"/>
          <ac:spMkLst>
            <pc:docMk/>
            <pc:sldMk cId="1231483610" sldId="308"/>
            <ac:spMk id="11" creationId="{8A126C3A-91F2-464F-BAF4-E09DB5A7D2EB}"/>
          </ac:spMkLst>
        </pc:spChg>
        <pc:spChg chg="add mod">
          <ac:chgData name="XIAODI FU" userId="6a5941d055559884" providerId="LiveId" clId="{E125FEBC-ADAE-45B4-AD90-792AC0D7E71B}" dt="2019-11-12T04:30:40.066" v="2850" actId="207"/>
          <ac:spMkLst>
            <pc:docMk/>
            <pc:sldMk cId="1231483610" sldId="308"/>
            <ac:spMk id="12" creationId="{00F8CCED-DFF9-4642-A436-9CFE0B196E15}"/>
          </ac:spMkLst>
        </pc:spChg>
        <pc:picChg chg="add mod">
          <ac:chgData name="XIAODI FU" userId="6a5941d055559884" providerId="LiveId" clId="{E125FEBC-ADAE-45B4-AD90-792AC0D7E71B}" dt="2019-11-12T04:30:51.371" v="2851" actId="1076"/>
          <ac:picMkLst>
            <pc:docMk/>
            <pc:sldMk cId="1231483610" sldId="308"/>
            <ac:picMk id="9" creationId="{157E3ACB-2AD9-42AD-B178-AD6BA990D10E}"/>
          </ac:picMkLst>
        </pc:picChg>
        <pc:picChg chg="add mod">
          <ac:chgData name="XIAODI FU" userId="6a5941d055559884" providerId="LiveId" clId="{E125FEBC-ADAE-45B4-AD90-792AC0D7E71B}" dt="2019-11-12T04:29:57.431" v="2848" actId="1076"/>
          <ac:picMkLst>
            <pc:docMk/>
            <pc:sldMk cId="1231483610" sldId="308"/>
            <ac:picMk id="1026" creationId="{611EAD75-1A59-4358-88E6-4D2B65F95B2A}"/>
          </ac:picMkLst>
        </pc:picChg>
      </pc:sldChg>
      <pc:sldChg chg="addSp delSp modSp">
        <pc:chgData name="XIAODI FU" userId="6a5941d055559884" providerId="LiveId" clId="{E125FEBC-ADAE-45B4-AD90-792AC0D7E71B}" dt="2019-11-12T05:31:44.435" v="3390" actId="478"/>
        <pc:sldMkLst>
          <pc:docMk/>
          <pc:sldMk cId="785437344" sldId="309"/>
        </pc:sldMkLst>
        <pc:spChg chg="del">
          <ac:chgData name="XIAODI FU" userId="6a5941d055559884" providerId="LiveId" clId="{E125FEBC-ADAE-45B4-AD90-792AC0D7E71B}" dt="2019-11-12T05:31:41.653" v="3389" actId="478"/>
          <ac:spMkLst>
            <pc:docMk/>
            <pc:sldMk cId="785437344" sldId="309"/>
            <ac:spMk id="2" creationId="{0088EC3C-97AC-4A38-9FEB-D698DAA228C4}"/>
          </ac:spMkLst>
        </pc:spChg>
        <pc:spChg chg="del">
          <ac:chgData name="XIAODI FU" userId="6a5941d055559884" providerId="LiveId" clId="{E125FEBC-ADAE-45B4-AD90-792AC0D7E71B}" dt="2019-11-12T05:31:44.435" v="3390" actId="478"/>
          <ac:spMkLst>
            <pc:docMk/>
            <pc:sldMk cId="785437344" sldId="309"/>
            <ac:spMk id="3" creationId="{C3FF6E9D-44B2-4326-A9D2-5625D69E8561}"/>
          </ac:spMkLst>
        </pc:spChg>
        <pc:spChg chg="add mod">
          <ac:chgData name="XIAODI FU" userId="6a5941d055559884" providerId="LiveId" clId="{E125FEBC-ADAE-45B4-AD90-792AC0D7E71B}" dt="2019-11-12T04:32:21.243" v="2858" actId="1076"/>
          <ac:spMkLst>
            <pc:docMk/>
            <pc:sldMk cId="785437344" sldId="309"/>
            <ac:spMk id="4" creationId="{5FD7DE00-DFFE-4D4F-9121-B9320CC4879A}"/>
          </ac:spMkLst>
        </pc:spChg>
        <pc:spChg chg="add mod">
          <ac:chgData name="XIAODI FU" userId="6a5941d055559884" providerId="LiveId" clId="{E125FEBC-ADAE-45B4-AD90-792AC0D7E71B}" dt="2019-11-12T04:36:20.920" v="2907" actId="20577"/>
          <ac:spMkLst>
            <pc:docMk/>
            <pc:sldMk cId="785437344" sldId="309"/>
            <ac:spMk id="6" creationId="{CAC0BBE2-E1F4-4693-BDF0-A7D255407417}"/>
          </ac:spMkLst>
        </pc:spChg>
        <pc:spChg chg="add mod">
          <ac:chgData name="XIAODI FU" userId="6a5941d055559884" providerId="LiveId" clId="{E125FEBC-ADAE-45B4-AD90-792AC0D7E71B}" dt="2019-11-12T04:38:07.273" v="2915" actId="2711"/>
          <ac:spMkLst>
            <pc:docMk/>
            <pc:sldMk cId="785437344" sldId="309"/>
            <ac:spMk id="8" creationId="{E2873624-AE39-4073-BAC7-EDCC66C554A0}"/>
          </ac:spMkLst>
        </pc:spChg>
        <pc:picChg chg="add mod">
          <ac:chgData name="XIAODI FU" userId="6a5941d055559884" providerId="LiveId" clId="{E125FEBC-ADAE-45B4-AD90-792AC0D7E71B}" dt="2019-11-12T04:37:04.548" v="2911" actId="14100"/>
          <ac:picMkLst>
            <pc:docMk/>
            <pc:sldMk cId="785437344" sldId="309"/>
            <ac:picMk id="7" creationId="{9E1C538F-09F0-424E-8445-A8EE7E0B2AAE}"/>
          </ac:picMkLst>
        </pc:picChg>
      </pc:sldChg>
      <pc:sldChg chg="del">
        <pc:chgData name="XIAODI FU" userId="6a5941d055559884" providerId="LiveId" clId="{E125FEBC-ADAE-45B4-AD90-792AC0D7E71B}" dt="2019-11-12T04:02:11.561" v="2652" actId="2696"/>
        <pc:sldMkLst>
          <pc:docMk/>
          <pc:sldMk cId="1600729158" sldId="309"/>
        </pc:sldMkLst>
      </pc:sldChg>
      <pc:sldChg chg="addSp delSp modSp">
        <pc:chgData name="XIAODI FU" userId="6a5941d055559884" providerId="LiveId" clId="{E125FEBC-ADAE-45B4-AD90-792AC0D7E71B}" dt="2019-11-12T05:31:33.361" v="3388" actId="478"/>
        <pc:sldMkLst>
          <pc:docMk/>
          <pc:sldMk cId="1519242967" sldId="310"/>
        </pc:sldMkLst>
        <pc:spChg chg="del">
          <ac:chgData name="XIAODI FU" userId="6a5941d055559884" providerId="LiveId" clId="{E125FEBC-ADAE-45B4-AD90-792AC0D7E71B}" dt="2019-11-12T05:31:27.113" v="3386" actId="478"/>
          <ac:spMkLst>
            <pc:docMk/>
            <pc:sldMk cId="1519242967" sldId="310"/>
            <ac:spMk id="2" creationId="{0088EC3C-97AC-4A38-9FEB-D698DAA228C4}"/>
          </ac:spMkLst>
        </pc:spChg>
        <pc:spChg chg="del mod">
          <ac:chgData name="XIAODI FU" userId="6a5941d055559884" providerId="LiveId" clId="{E125FEBC-ADAE-45B4-AD90-792AC0D7E71B}" dt="2019-11-12T05:31:33.361" v="3388" actId="478"/>
          <ac:spMkLst>
            <pc:docMk/>
            <pc:sldMk cId="1519242967" sldId="310"/>
            <ac:spMk id="3" creationId="{C3FF6E9D-44B2-4326-A9D2-5625D69E8561}"/>
          </ac:spMkLst>
        </pc:spChg>
        <pc:spChg chg="add mod">
          <ac:chgData name="XIAODI FU" userId="6a5941d055559884" providerId="LiveId" clId="{E125FEBC-ADAE-45B4-AD90-792AC0D7E71B}" dt="2019-11-12T04:41:51.290" v="2937" actId="255"/>
          <ac:spMkLst>
            <pc:docMk/>
            <pc:sldMk cId="1519242967" sldId="310"/>
            <ac:spMk id="4" creationId="{ABD8BF26-5573-4345-B718-5247682E80B8}"/>
          </ac:spMkLst>
        </pc:spChg>
        <pc:spChg chg="add">
          <ac:chgData name="XIAODI FU" userId="6a5941d055559884" providerId="LiveId" clId="{E125FEBC-ADAE-45B4-AD90-792AC0D7E71B}" dt="2019-11-12T04:38:36.281" v="2916"/>
          <ac:spMkLst>
            <pc:docMk/>
            <pc:sldMk cId="1519242967" sldId="310"/>
            <ac:spMk id="6" creationId="{8AC03163-79F7-49FC-A121-60C3A9E398C4}"/>
          </ac:spMkLst>
        </pc:spChg>
        <pc:spChg chg="add mod">
          <ac:chgData name="XIAODI FU" userId="6a5941d055559884" providerId="LiveId" clId="{E125FEBC-ADAE-45B4-AD90-792AC0D7E71B}" dt="2019-11-12T04:40:23.155" v="2930" actId="20577"/>
          <ac:spMkLst>
            <pc:docMk/>
            <pc:sldMk cId="1519242967" sldId="310"/>
            <ac:spMk id="7" creationId="{4CE17BC7-CF7E-45B6-933B-D8D91BB3E72C}"/>
          </ac:spMkLst>
        </pc:spChg>
        <pc:picChg chg="add mod">
          <ac:chgData name="XIAODI FU" userId="6a5941d055559884" providerId="LiveId" clId="{E125FEBC-ADAE-45B4-AD90-792AC0D7E71B}" dt="2019-11-12T04:40:52.627" v="2934" actId="1076"/>
          <ac:picMkLst>
            <pc:docMk/>
            <pc:sldMk cId="1519242967" sldId="310"/>
            <ac:picMk id="8" creationId="{D70B71D8-271E-4B78-9988-9C86AF0128D6}"/>
          </ac:picMkLst>
        </pc:picChg>
      </pc:sldChg>
      <pc:sldChg chg="addSp delSp modSp">
        <pc:chgData name="XIAODI FU" userId="6a5941d055559884" providerId="LiveId" clId="{E125FEBC-ADAE-45B4-AD90-792AC0D7E71B}" dt="2019-11-12T05:31:21.734" v="3385" actId="478"/>
        <pc:sldMkLst>
          <pc:docMk/>
          <pc:sldMk cId="772141754" sldId="311"/>
        </pc:sldMkLst>
        <pc:spChg chg="del">
          <ac:chgData name="XIAODI FU" userId="6a5941d055559884" providerId="LiveId" clId="{E125FEBC-ADAE-45B4-AD90-792AC0D7E71B}" dt="2019-11-12T05:31:18.771" v="3384" actId="478"/>
          <ac:spMkLst>
            <pc:docMk/>
            <pc:sldMk cId="772141754" sldId="311"/>
            <ac:spMk id="2" creationId="{0088EC3C-97AC-4A38-9FEB-D698DAA228C4}"/>
          </ac:spMkLst>
        </pc:spChg>
        <pc:spChg chg="del">
          <ac:chgData name="XIAODI FU" userId="6a5941d055559884" providerId="LiveId" clId="{E125FEBC-ADAE-45B4-AD90-792AC0D7E71B}" dt="2019-11-12T05:31:21.734" v="3385" actId="478"/>
          <ac:spMkLst>
            <pc:docMk/>
            <pc:sldMk cId="772141754" sldId="311"/>
            <ac:spMk id="3" creationId="{C3FF6E9D-44B2-4326-A9D2-5625D69E8561}"/>
          </ac:spMkLst>
        </pc:spChg>
        <pc:spChg chg="del">
          <ac:chgData name="XIAODI FU" userId="6a5941d055559884" providerId="LiveId" clId="{E125FEBC-ADAE-45B4-AD90-792AC0D7E71B}" dt="2019-11-12T04:42:18.771" v="2940" actId="478"/>
          <ac:spMkLst>
            <pc:docMk/>
            <pc:sldMk cId="772141754" sldId="311"/>
            <ac:spMk id="4" creationId="{ABD8BF26-5573-4345-B718-5247682E80B8}"/>
          </ac:spMkLst>
        </pc:spChg>
        <pc:spChg chg="del">
          <ac:chgData name="XIAODI FU" userId="6a5941d055559884" providerId="LiveId" clId="{E125FEBC-ADAE-45B4-AD90-792AC0D7E71B}" dt="2019-11-12T04:42:13.716" v="2938" actId="478"/>
          <ac:spMkLst>
            <pc:docMk/>
            <pc:sldMk cId="772141754" sldId="311"/>
            <ac:spMk id="7" creationId="{4CE17BC7-CF7E-45B6-933B-D8D91BB3E72C}"/>
          </ac:spMkLst>
        </pc:spChg>
        <pc:spChg chg="add mod">
          <ac:chgData name="XIAODI FU" userId="6a5941d055559884" providerId="LiveId" clId="{E125FEBC-ADAE-45B4-AD90-792AC0D7E71B}" dt="2019-11-12T04:44:05.737" v="2953" actId="1076"/>
          <ac:spMkLst>
            <pc:docMk/>
            <pc:sldMk cId="772141754" sldId="311"/>
            <ac:spMk id="10" creationId="{73800BFE-931A-45E8-B7D7-3F3B1A8D4820}"/>
          </ac:spMkLst>
        </pc:spChg>
        <pc:picChg chg="del">
          <ac:chgData name="XIAODI FU" userId="6a5941d055559884" providerId="LiveId" clId="{E125FEBC-ADAE-45B4-AD90-792AC0D7E71B}" dt="2019-11-12T04:42:15.942" v="2939" actId="478"/>
          <ac:picMkLst>
            <pc:docMk/>
            <pc:sldMk cId="772141754" sldId="311"/>
            <ac:picMk id="8" creationId="{D70B71D8-271E-4B78-9988-9C86AF0128D6}"/>
          </ac:picMkLst>
        </pc:picChg>
        <pc:picChg chg="add mod">
          <ac:chgData name="XIAODI FU" userId="6a5941d055559884" providerId="LiveId" clId="{E125FEBC-ADAE-45B4-AD90-792AC0D7E71B}" dt="2019-11-12T04:44:20.916" v="2956" actId="14100"/>
          <ac:picMkLst>
            <pc:docMk/>
            <pc:sldMk cId="772141754" sldId="311"/>
            <ac:picMk id="9" creationId="{F9E7404F-8C97-46A5-8F87-AC42357CB341}"/>
          </ac:picMkLst>
        </pc:picChg>
      </pc:sldChg>
      <pc:sldChg chg="addSp delSp modSp">
        <pc:chgData name="XIAODI FU" userId="6a5941d055559884" providerId="LiveId" clId="{E125FEBC-ADAE-45B4-AD90-792AC0D7E71B}" dt="2019-11-12T05:31:13.674" v="3383" actId="478"/>
        <pc:sldMkLst>
          <pc:docMk/>
          <pc:sldMk cId="1584736261" sldId="312"/>
        </pc:sldMkLst>
        <pc:spChg chg="del">
          <ac:chgData name="XIAODI FU" userId="6a5941d055559884" providerId="LiveId" clId="{E125FEBC-ADAE-45B4-AD90-792AC0D7E71B}" dt="2019-11-12T05:31:10.699" v="3382" actId="478"/>
          <ac:spMkLst>
            <pc:docMk/>
            <pc:sldMk cId="1584736261" sldId="312"/>
            <ac:spMk id="2" creationId="{0088EC3C-97AC-4A38-9FEB-D698DAA228C4}"/>
          </ac:spMkLst>
        </pc:spChg>
        <pc:spChg chg="del">
          <ac:chgData name="XIAODI FU" userId="6a5941d055559884" providerId="LiveId" clId="{E125FEBC-ADAE-45B4-AD90-792AC0D7E71B}" dt="2019-11-12T05:31:13.674" v="3383" actId="478"/>
          <ac:spMkLst>
            <pc:docMk/>
            <pc:sldMk cId="1584736261" sldId="312"/>
            <ac:spMk id="3" creationId="{C3FF6E9D-44B2-4326-A9D2-5625D69E8561}"/>
          </ac:spMkLst>
        </pc:spChg>
        <pc:spChg chg="mod">
          <ac:chgData name="XIAODI FU" userId="6a5941d055559884" providerId="LiveId" clId="{E125FEBC-ADAE-45B4-AD90-792AC0D7E71B}" dt="2019-11-12T04:46:10.765" v="2990" actId="20577"/>
          <ac:spMkLst>
            <pc:docMk/>
            <pc:sldMk cId="1584736261" sldId="312"/>
            <ac:spMk id="6" creationId="{8AC03163-79F7-49FC-A121-60C3A9E398C4}"/>
          </ac:spMkLst>
        </pc:spChg>
        <pc:spChg chg="add mod">
          <ac:chgData name="XIAODI FU" userId="6a5941d055559884" providerId="LiveId" clId="{E125FEBC-ADAE-45B4-AD90-792AC0D7E71B}" dt="2019-11-12T04:50:10.053" v="3077" actId="20577"/>
          <ac:spMkLst>
            <pc:docMk/>
            <pc:sldMk cId="1584736261" sldId="312"/>
            <ac:spMk id="8" creationId="{55F18A3F-C908-41A8-9864-126147283422}"/>
          </ac:spMkLst>
        </pc:spChg>
        <pc:spChg chg="mod">
          <ac:chgData name="XIAODI FU" userId="6a5941d055559884" providerId="LiveId" clId="{E125FEBC-ADAE-45B4-AD90-792AC0D7E71B}" dt="2019-11-12T04:51:02.102" v="3087" actId="1076"/>
          <ac:spMkLst>
            <pc:docMk/>
            <pc:sldMk cId="1584736261" sldId="312"/>
            <ac:spMk id="10" creationId="{73800BFE-931A-45E8-B7D7-3F3B1A8D4820}"/>
          </ac:spMkLst>
        </pc:spChg>
        <pc:picChg chg="del">
          <ac:chgData name="XIAODI FU" userId="6a5941d055559884" providerId="LiveId" clId="{E125FEBC-ADAE-45B4-AD90-792AC0D7E71B}" dt="2019-11-12T04:45:38.732" v="2957" actId="478"/>
          <ac:picMkLst>
            <pc:docMk/>
            <pc:sldMk cId="1584736261" sldId="312"/>
            <ac:picMk id="9" creationId="{F9E7404F-8C97-46A5-8F87-AC42357CB341}"/>
          </ac:picMkLst>
        </pc:picChg>
        <pc:picChg chg="add mod">
          <ac:chgData name="XIAODI FU" userId="6a5941d055559884" providerId="LiveId" clId="{E125FEBC-ADAE-45B4-AD90-792AC0D7E71B}" dt="2019-11-12T04:48:37.945" v="3042" actId="1076"/>
          <ac:picMkLst>
            <pc:docMk/>
            <pc:sldMk cId="1584736261" sldId="312"/>
            <ac:picMk id="11" creationId="{52B0C37C-4D95-4804-887E-65E5248FB5D1}"/>
          </ac:picMkLst>
        </pc:picChg>
      </pc:sldChg>
      <pc:sldChg chg="addSp delSp modSp">
        <pc:chgData name="XIAODI FU" userId="6a5941d055559884" providerId="LiveId" clId="{E125FEBC-ADAE-45B4-AD90-792AC0D7E71B}" dt="2019-11-12T05:31:04.664" v="3381" actId="478"/>
        <pc:sldMkLst>
          <pc:docMk/>
          <pc:sldMk cId="4266941863" sldId="313"/>
        </pc:sldMkLst>
        <pc:spChg chg="del">
          <ac:chgData name="XIAODI FU" userId="6a5941d055559884" providerId="LiveId" clId="{E125FEBC-ADAE-45B4-AD90-792AC0D7E71B}" dt="2019-11-12T05:31:02.126" v="3380" actId="478"/>
          <ac:spMkLst>
            <pc:docMk/>
            <pc:sldMk cId="4266941863" sldId="313"/>
            <ac:spMk id="2" creationId="{0088EC3C-97AC-4A38-9FEB-D698DAA228C4}"/>
          </ac:spMkLst>
        </pc:spChg>
        <pc:spChg chg="del">
          <ac:chgData name="XIAODI FU" userId="6a5941d055559884" providerId="LiveId" clId="{E125FEBC-ADAE-45B4-AD90-792AC0D7E71B}" dt="2019-11-12T05:31:04.664" v="3381" actId="478"/>
          <ac:spMkLst>
            <pc:docMk/>
            <pc:sldMk cId="4266941863" sldId="313"/>
            <ac:spMk id="3" creationId="{C3FF6E9D-44B2-4326-A9D2-5625D69E8561}"/>
          </ac:spMkLst>
        </pc:spChg>
        <pc:spChg chg="mod">
          <ac:chgData name="XIAODI FU" userId="6a5941d055559884" providerId="LiveId" clId="{E125FEBC-ADAE-45B4-AD90-792AC0D7E71B}" dt="2019-11-12T05:08:47.958" v="3106" actId="20577"/>
          <ac:spMkLst>
            <pc:docMk/>
            <pc:sldMk cId="4266941863" sldId="313"/>
            <ac:spMk id="8" creationId="{55F18A3F-C908-41A8-9864-126147283422}"/>
          </ac:spMkLst>
        </pc:spChg>
        <pc:spChg chg="mod">
          <ac:chgData name="XIAODI FU" userId="6a5941d055559884" providerId="LiveId" clId="{E125FEBC-ADAE-45B4-AD90-792AC0D7E71B}" dt="2019-11-12T05:09:39.205" v="3112" actId="1076"/>
          <ac:spMkLst>
            <pc:docMk/>
            <pc:sldMk cId="4266941863" sldId="313"/>
            <ac:spMk id="10" creationId="{73800BFE-931A-45E8-B7D7-3F3B1A8D4820}"/>
          </ac:spMkLst>
        </pc:spChg>
        <pc:picChg chg="add mod">
          <ac:chgData name="XIAODI FU" userId="6a5941d055559884" providerId="LiveId" clId="{E125FEBC-ADAE-45B4-AD90-792AC0D7E71B}" dt="2019-11-12T05:09:51.716" v="3115" actId="14100"/>
          <ac:picMkLst>
            <pc:docMk/>
            <pc:sldMk cId="4266941863" sldId="313"/>
            <ac:picMk id="9" creationId="{018B66DC-5CA5-440A-880E-B6645C53C4BE}"/>
          </ac:picMkLst>
        </pc:picChg>
        <pc:picChg chg="del">
          <ac:chgData name="XIAODI FU" userId="6a5941d055559884" providerId="LiveId" clId="{E125FEBC-ADAE-45B4-AD90-792AC0D7E71B}" dt="2019-11-12T05:08:43.728" v="3105" actId="478"/>
          <ac:picMkLst>
            <pc:docMk/>
            <pc:sldMk cId="4266941863" sldId="313"/>
            <ac:picMk id="11" creationId="{52B0C37C-4D95-4804-887E-65E5248FB5D1}"/>
          </ac:picMkLst>
        </pc:picChg>
      </pc:sldChg>
      <pc:sldChg chg="addSp delSp modSp">
        <pc:chgData name="XIAODI FU" userId="6a5941d055559884" providerId="LiveId" clId="{E125FEBC-ADAE-45B4-AD90-792AC0D7E71B}" dt="2019-11-12T05:30:55.216" v="3379" actId="478"/>
        <pc:sldMkLst>
          <pc:docMk/>
          <pc:sldMk cId="2395000366" sldId="314"/>
        </pc:sldMkLst>
        <pc:spChg chg="del">
          <ac:chgData name="XIAODI FU" userId="6a5941d055559884" providerId="LiveId" clId="{E125FEBC-ADAE-45B4-AD90-792AC0D7E71B}" dt="2019-11-12T05:30:51.657" v="3378" actId="478"/>
          <ac:spMkLst>
            <pc:docMk/>
            <pc:sldMk cId="2395000366" sldId="314"/>
            <ac:spMk id="2" creationId="{0088EC3C-97AC-4A38-9FEB-D698DAA228C4}"/>
          </ac:spMkLst>
        </pc:spChg>
        <pc:spChg chg="del">
          <ac:chgData name="XIAODI FU" userId="6a5941d055559884" providerId="LiveId" clId="{E125FEBC-ADAE-45B4-AD90-792AC0D7E71B}" dt="2019-11-12T05:30:55.216" v="3379" actId="478"/>
          <ac:spMkLst>
            <pc:docMk/>
            <pc:sldMk cId="2395000366" sldId="314"/>
            <ac:spMk id="3" creationId="{C3FF6E9D-44B2-4326-A9D2-5625D69E8561}"/>
          </ac:spMkLst>
        </pc:spChg>
        <pc:spChg chg="mod">
          <ac:chgData name="XIAODI FU" userId="6a5941d055559884" providerId="LiveId" clId="{E125FEBC-ADAE-45B4-AD90-792AC0D7E71B}" dt="2019-11-12T05:11:42.824" v="3156" actId="20577"/>
          <ac:spMkLst>
            <pc:docMk/>
            <pc:sldMk cId="2395000366" sldId="314"/>
            <ac:spMk id="8" creationId="{55F18A3F-C908-41A8-9864-126147283422}"/>
          </ac:spMkLst>
        </pc:spChg>
        <pc:spChg chg="mod">
          <ac:chgData name="XIAODI FU" userId="6a5941d055559884" providerId="LiveId" clId="{E125FEBC-ADAE-45B4-AD90-792AC0D7E71B}" dt="2019-11-12T05:13:17.185" v="3211" actId="20577"/>
          <ac:spMkLst>
            <pc:docMk/>
            <pc:sldMk cId="2395000366" sldId="314"/>
            <ac:spMk id="10" creationId="{73800BFE-931A-45E8-B7D7-3F3B1A8D4820}"/>
          </ac:spMkLst>
        </pc:spChg>
        <pc:picChg chg="del">
          <ac:chgData name="XIAODI FU" userId="6a5941d055559884" providerId="LiveId" clId="{E125FEBC-ADAE-45B4-AD90-792AC0D7E71B}" dt="2019-11-12T05:11:46.294" v="3157" actId="478"/>
          <ac:picMkLst>
            <pc:docMk/>
            <pc:sldMk cId="2395000366" sldId="314"/>
            <ac:picMk id="9" creationId="{018B66DC-5CA5-440A-880E-B6645C53C4BE}"/>
          </ac:picMkLst>
        </pc:picChg>
        <pc:picChg chg="add mod">
          <ac:chgData name="XIAODI FU" userId="6a5941d055559884" providerId="LiveId" clId="{E125FEBC-ADAE-45B4-AD90-792AC0D7E71B}" dt="2019-11-12T05:12:26.814" v="3161" actId="14100"/>
          <ac:picMkLst>
            <pc:docMk/>
            <pc:sldMk cId="2395000366" sldId="314"/>
            <ac:picMk id="11" creationId="{F3880B46-E9D3-43CF-A154-0E8B6FD6A58E}"/>
          </ac:picMkLst>
        </pc:picChg>
      </pc:sldChg>
      <pc:sldChg chg="addSp delSp modSp del">
        <pc:chgData name="XIAODI FU" userId="6a5941d055559884" providerId="LiveId" clId="{E125FEBC-ADAE-45B4-AD90-792AC0D7E71B}" dt="2019-11-12T05:29:15.991" v="3365" actId="2696"/>
        <pc:sldMkLst>
          <pc:docMk/>
          <pc:sldMk cId="1783093432" sldId="315"/>
        </pc:sldMkLst>
        <pc:spChg chg="add mod">
          <ac:chgData name="XIAODI FU" userId="6a5941d055559884" providerId="LiveId" clId="{E125FEBC-ADAE-45B4-AD90-792AC0D7E71B}" dt="2019-11-12T05:25:21.448" v="3328" actId="1076"/>
          <ac:spMkLst>
            <pc:docMk/>
            <pc:sldMk cId="1783093432" sldId="315"/>
            <ac:spMk id="4" creationId="{B5C36F30-81F8-4FA7-A8BC-9BE1BE580DFF}"/>
          </ac:spMkLst>
        </pc:spChg>
        <pc:spChg chg="mod">
          <ac:chgData name="XIAODI FU" userId="6a5941d055559884" providerId="LiveId" clId="{E125FEBC-ADAE-45B4-AD90-792AC0D7E71B}" dt="2019-11-12T05:15:22.583" v="3271" actId="20577"/>
          <ac:spMkLst>
            <pc:docMk/>
            <pc:sldMk cId="1783093432" sldId="315"/>
            <ac:spMk id="6" creationId="{8AC03163-79F7-49FC-A121-60C3A9E398C4}"/>
          </ac:spMkLst>
        </pc:spChg>
        <pc:spChg chg="add mod">
          <ac:chgData name="XIAODI FU" userId="6a5941d055559884" providerId="LiveId" clId="{E125FEBC-ADAE-45B4-AD90-792AC0D7E71B}" dt="2019-11-12T05:25:10.165" v="3324" actId="1076"/>
          <ac:spMkLst>
            <pc:docMk/>
            <pc:sldMk cId="1783093432" sldId="315"/>
            <ac:spMk id="7" creationId="{13AD940E-7DD5-4D56-AB77-BAF52DC72F2B}"/>
          </ac:spMkLst>
        </pc:spChg>
        <pc:spChg chg="del mod">
          <ac:chgData name="XIAODI FU" userId="6a5941d055559884" providerId="LiveId" clId="{E125FEBC-ADAE-45B4-AD90-792AC0D7E71B}" dt="2019-11-12T05:16:21.903" v="3273" actId="478"/>
          <ac:spMkLst>
            <pc:docMk/>
            <pc:sldMk cId="1783093432" sldId="315"/>
            <ac:spMk id="8" creationId="{55F18A3F-C908-41A8-9864-126147283422}"/>
          </ac:spMkLst>
        </pc:spChg>
        <pc:spChg chg="del">
          <ac:chgData name="XIAODI FU" userId="6a5941d055559884" providerId="LiveId" clId="{E125FEBC-ADAE-45B4-AD90-792AC0D7E71B}" dt="2019-11-12T05:16:26.463" v="3274" actId="478"/>
          <ac:spMkLst>
            <pc:docMk/>
            <pc:sldMk cId="1783093432" sldId="315"/>
            <ac:spMk id="10" creationId="{73800BFE-931A-45E8-B7D7-3F3B1A8D4820}"/>
          </ac:spMkLst>
        </pc:spChg>
        <pc:spChg chg="add mod">
          <ac:chgData name="XIAODI FU" userId="6a5941d055559884" providerId="LiveId" clId="{E125FEBC-ADAE-45B4-AD90-792AC0D7E71B}" dt="2019-11-12T05:23:51.026" v="3314" actId="1076"/>
          <ac:spMkLst>
            <pc:docMk/>
            <pc:sldMk cId="1783093432" sldId="315"/>
            <ac:spMk id="10" creationId="{EC623CAE-7C8B-4C32-9882-39F0B85AE9D4}"/>
          </ac:spMkLst>
        </pc:spChg>
        <pc:picChg chg="add mod">
          <ac:chgData name="XIAODI FU" userId="6a5941d055559884" providerId="LiveId" clId="{E125FEBC-ADAE-45B4-AD90-792AC0D7E71B}" dt="2019-11-12T05:25:04.491" v="3322" actId="1076"/>
          <ac:picMkLst>
            <pc:docMk/>
            <pc:sldMk cId="1783093432" sldId="315"/>
            <ac:picMk id="9" creationId="{60C3C80E-E73D-4292-9D00-E786F31E9768}"/>
          </ac:picMkLst>
        </pc:picChg>
        <pc:picChg chg="add mod">
          <ac:chgData name="XIAODI FU" userId="6a5941d055559884" providerId="LiveId" clId="{E125FEBC-ADAE-45B4-AD90-792AC0D7E71B}" dt="2019-11-12T05:25:06.308" v="3323" actId="1076"/>
          <ac:picMkLst>
            <pc:docMk/>
            <pc:sldMk cId="1783093432" sldId="315"/>
            <ac:picMk id="11" creationId="{133B7BC2-344B-40AA-AF12-B9029B7531E1}"/>
          </ac:picMkLst>
        </pc:picChg>
        <pc:picChg chg="add mod">
          <ac:chgData name="XIAODI FU" userId="6a5941d055559884" providerId="LiveId" clId="{E125FEBC-ADAE-45B4-AD90-792AC0D7E71B}" dt="2019-11-12T05:25:12.454" v="3325" actId="1076"/>
          <ac:picMkLst>
            <pc:docMk/>
            <pc:sldMk cId="1783093432" sldId="315"/>
            <ac:picMk id="12" creationId="{EDACFFFB-CDC0-4C15-A36C-23428F9F83C9}"/>
          </ac:picMkLst>
        </pc:picChg>
      </pc:sldChg>
      <pc:sldChg chg="delSp modSp">
        <pc:chgData name="XIAODI FU" userId="6a5941d055559884" providerId="LiveId" clId="{E125FEBC-ADAE-45B4-AD90-792AC0D7E71B}" dt="2019-11-12T05:30:46.636" v="3377" actId="478"/>
        <pc:sldMkLst>
          <pc:docMk/>
          <pc:sldMk cId="3227753155" sldId="316"/>
        </pc:sldMkLst>
        <pc:spChg chg="del">
          <ac:chgData name="XIAODI FU" userId="6a5941d055559884" providerId="LiveId" clId="{E125FEBC-ADAE-45B4-AD90-792AC0D7E71B}" dt="2019-11-12T05:30:43.726" v="3376" actId="478"/>
          <ac:spMkLst>
            <pc:docMk/>
            <pc:sldMk cId="3227753155" sldId="316"/>
            <ac:spMk id="2" creationId="{15488ADB-DEA3-485B-A10C-081D64938B4C}"/>
          </ac:spMkLst>
        </pc:spChg>
        <pc:spChg chg="del">
          <ac:chgData name="XIAODI FU" userId="6a5941d055559884" providerId="LiveId" clId="{E125FEBC-ADAE-45B4-AD90-792AC0D7E71B}" dt="2019-11-12T05:30:46.636" v="3377" actId="478"/>
          <ac:spMkLst>
            <pc:docMk/>
            <pc:sldMk cId="3227753155" sldId="316"/>
            <ac:spMk id="3" creationId="{C5CC0D94-1716-48F7-A532-9BEAB06AAE1D}"/>
          </ac:spMkLst>
        </pc:spChg>
        <pc:spChg chg="mod">
          <ac:chgData name="XIAODI FU" userId="6a5941d055559884" providerId="LiveId" clId="{E125FEBC-ADAE-45B4-AD90-792AC0D7E71B}" dt="2019-11-12T05:14:34.823" v="3239" actId="20577"/>
          <ac:spMkLst>
            <pc:docMk/>
            <pc:sldMk cId="3227753155" sldId="316"/>
            <ac:spMk id="6" creationId="{3A13628E-A72A-47E4-8DF4-B0B2E02BF2FF}"/>
          </ac:spMkLst>
        </pc:spChg>
      </pc:sldChg>
      <pc:sldChg chg="addSp delSp modSp del">
        <pc:chgData name="XIAODI FU" userId="6a5941d055559884" providerId="LiveId" clId="{E125FEBC-ADAE-45B4-AD90-792AC0D7E71B}" dt="2019-11-12T05:32:33.344" v="3395" actId="2696"/>
        <pc:sldMkLst>
          <pc:docMk/>
          <pc:sldMk cId="2048125459" sldId="317"/>
        </pc:sldMkLst>
        <pc:spChg chg="del">
          <ac:chgData name="XIAODI FU" userId="6a5941d055559884" providerId="LiveId" clId="{E125FEBC-ADAE-45B4-AD90-792AC0D7E71B}" dt="2019-11-12T05:30:17.699" v="3370" actId="478"/>
          <ac:spMkLst>
            <pc:docMk/>
            <pc:sldMk cId="2048125459" sldId="317"/>
            <ac:spMk id="2" creationId="{0088EC3C-97AC-4A38-9FEB-D698DAA228C4}"/>
          </ac:spMkLst>
        </pc:spChg>
        <pc:spChg chg="del mod">
          <ac:chgData name="XIAODI FU" userId="6a5941d055559884" providerId="LiveId" clId="{E125FEBC-ADAE-45B4-AD90-792AC0D7E71B}" dt="2019-11-12T05:30:26.396" v="3373" actId="478"/>
          <ac:spMkLst>
            <pc:docMk/>
            <pc:sldMk cId="2048125459" sldId="317"/>
            <ac:spMk id="3" creationId="{C3FF6E9D-44B2-4326-A9D2-5625D69E8561}"/>
          </ac:spMkLst>
        </pc:spChg>
        <pc:spChg chg="add mod">
          <ac:chgData name="XIAODI FU" userId="6a5941d055559884" providerId="LiveId" clId="{E125FEBC-ADAE-45B4-AD90-792AC0D7E71B}" dt="2019-11-12T05:22:39.526" v="3303" actId="1076"/>
          <ac:spMkLst>
            <pc:docMk/>
            <pc:sldMk cId="2048125459" sldId="317"/>
            <ac:spMk id="4" creationId="{501C27E7-EC12-44E7-8198-5666A9B6BAC9}"/>
          </ac:spMkLst>
        </pc:spChg>
        <pc:spChg chg="add mod">
          <ac:chgData name="XIAODI FU" userId="6a5941d055559884" providerId="LiveId" clId="{E125FEBC-ADAE-45B4-AD90-792AC0D7E71B}" dt="2019-11-12T05:22:35.970" v="3302" actId="1076"/>
          <ac:spMkLst>
            <pc:docMk/>
            <pc:sldMk cId="2048125459" sldId="317"/>
            <ac:spMk id="9" creationId="{8FFDA266-C70E-4F12-AE25-768D37351CC9}"/>
          </ac:spMkLst>
        </pc:spChg>
        <pc:picChg chg="add mod">
          <ac:chgData name="XIAODI FU" userId="6a5941d055559884" providerId="LiveId" clId="{E125FEBC-ADAE-45B4-AD90-792AC0D7E71B}" dt="2019-11-12T05:20:32.007" v="3292" actId="1076"/>
          <ac:picMkLst>
            <pc:docMk/>
            <pc:sldMk cId="2048125459" sldId="317"/>
            <ac:picMk id="7" creationId="{3C4CF8D1-B9E9-42B1-99CE-B0148BC3C3AC}"/>
          </ac:picMkLst>
        </pc:picChg>
        <pc:picChg chg="add mod">
          <ac:chgData name="XIAODI FU" userId="6a5941d055559884" providerId="LiveId" clId="{E125FEBC-ADAE-45B4-AD90-792AC0D7E71B}" dt="2019-11-12T05:21:51.914" v="3298" actId="14100"/>
          <ac:picMkLst>
            <pc:docMk/>
            <pc:sldMk cId="2048125459" sldId="317"/>
            <ac:picMk id="8" creationId="{FE4A90A8-74F1-4FA7-BAAD-3CD44DDE1E2F}"/>
          </ac:picMkLst>
        </pc:picChg>
      </pc:sldChg>
      <pc:sldChg chg="del">
        <pc:chgData name="XIAODI FU" userId="6a5941d055559884" providerId="LiveId" clId="{E125FEBC-ADAE-45B4-AD90-792AC0D7E71B}" dt="2019-11-12T05:29:31.695" v="3366" actId="2696"/>
        <pc:sldMkLst>
          <pc:docMk/>
          <pc:sldMk cId="529298289" sldId="318"/>
        </pc:sldMkLst>
      </pc:sldChg>
      <pc:sldChg chg="addSp delSp modSp">
        <pc:chgData name="XIAODI FU" userId="6a5941d055559884" providerId="LiveId" clId="{E125FEBC-ADAE-45B4-AD90-792AC0D7E71B}" dt="2019-11-12T05:46:18.148" v="3497" actId="1076"/>
        <pc:sldMkLst>
          <pc:docMk/>
          <pc:sldMk cId="536133091" sldId="319"/>
        </pc:sldMkLst>
        <pc:spChg chg="del">
          <ac:chgData name="XIAODI FU" userId="6a5941d055559884" providerId="LiveId" clId="{E125FEBC-ADAE-45B4-AD90-792AC0D7E71B}" dt="2019-11-12T05:30:33.512" v="3374" actId="478"/>
          <ac:spMkLst>
            <pc:docMk/>
            <pc:sldMk cId="536133091" sldId="319"/>
            <ac:spMk id="2" creationId="{00000000-0000-0000-0000-000000000000}"/>
          </ac:spMkLst>
        </pc:spChg>
        <pc:spChg chg="del">
          <ac:chgData name="XIAODI FU" userId="6a5941d055559884" providerId="LiveId" clId="{E125FEBC-ADAE-45B4-AD90-792AC0D7E71B}" dt="2019-11-12T05:30:36.920" v="3375" actId="478"/>
          <ac:spMkLst>
            <pc:docMk/>
            <pc:sldMk cId="536133091" sldId="319"/>
            <ac:spMk id="3" creationId="{00000000-0000-0000-0000-000000000000}"/>
          </ac:spMkLst>
        </pc:spChg>
        <pc:spChg chg="del">
          <ac:chgData name="XIAODI FU" userId="6a5941d055559884" providerId="LiveId" clId="{E125FEBC-ADAE-45B4-AD90-792AC0D7E71B}" dt="2019-11-12T05:27:45.672" v="3332" actId="478"/>
          <ac:spMkLst>
            <pc:docMk/>
            <pc:sldMk cId="536133091" sldId="319"/>
            <ac:spMk id="4" creationId="{00000000-0000-0000-0000-000000000000}"/>
          </ac:spMkLst>
        </pc:spChg>
        <pc:spChg chg="add del mod">
          <ac:chgData name="XIAODI FU" userId="6a5941d055559884" providerId="LiveId" clId="{E125FEBC-ADAE-45B4-AD90-792AC0D7E71B}" dt="2019-11-12T05:27:48.844" v="3333" actId="478"/>
          <ac:spMkLst>
            <pc:docMk/>
            <pc:sldMk cId="536133091" sldId="319"/>
            <ac:spMk id="6" creationId="{2D365474-A71A-4A77-ABAD-51C3C87B03B6}"/>
          </ac:spMkLst>
        </pc:spChg>
        <pc:spChg chg="add mod">
          <ac:chgData name="XIAODI FU" userId="6a5941d055559884" providerId="LiveId" clId="{E125FEBC-ADAE-45B4-AD90-792AC0D7E71B}" dt="2019-11-12T05:29:01.330" v="3364" actId="20577"/>
          <ac:spMkLst>
            <pc:docMk/>
            <pc:sldMk cId="536133091" sldId="319"/>
            <ac:spMk id="7" creationId="{8668AEF9-53E8-4F6E-A1C4-BA5C6E8ED126}"/>
          </ac:spMkLst>
        </pc:spChg>
        <pc:spChg chg="add">
          <ac:chgData name="XIAODI FU" userId="6a5941d055559884" providerId="LiveId" clId="{E125FEBC-ADAE-45B4-AD90-792AC0D7E71B}" dt="2019-11-12T05:28:31.916" v="3335"/>
          <ac:spMkLst>
            <pc:docMk/>
            <pc:sldMk cId="536133091" sldId="319"/>
            <ac:spMk id="11" creationId="{76F4695A-2CA8-4AAC-A893-DED51732E672}"/>
          </ac:spMkLst>
        </pc:spChg>
        <pc:spChg chg="add">
          <ac:chgData name="XIAODI FU" userId="6a5941d055559884" providerId="LiveId" clId="{E125FEBC-ADAE-45B4-AD90-792AC0D7E71B}" dt="2019-11-12T05:28:31.916" v="3335"/>
          <ac:spMkLst>
            <pc:docMk/>
            <pc:sldMk cId="536133091" sldId="319"/>
            <ac:spMk id="12" creationId="{33865439-025D-4005-95CE-1BCD108F96BB}"/>
          </ac:spMkLst>
        </pc:spChg>
        <pc:spChg chg="add">
          <ac:chgData name="XIAODI FU" userId="6a5941d055559884" providerId="LiveId" clId="{E125FEBC-ADAE-45B4-AD90-792AC0D7E71B}" dt="2019-11-12T05:28:31.916" v="3335"/>
          <ac:spMkLst>
            <pc:docMk/>
            <pc:sldMk cId="536133091" sldId="319"/>
            <ac:spMk id="13" creationId="{11C00D17-C7E8-4EAC-999D-DE3F57BC193B}"/>
          </ac:spMkLst>
        </pc:spChg>
        <pc:spChg chg="add mod">
          <ac:chgData name="XIAODI FU" userId="6a5941d055559884" providerId="LiveId" clId="{E125FEBC-ADAE-45B4-AD90-792AC0D7E71B}" dt="2019-11-12T05:46:18.148" v="3497" actId="1076"/>
          <ac:spMkLst>
            <pc:docMk/>
            <pc:sldMk cId="536133091" sldId="319"/>
            <ac:spMk id="14" creationId="{FA56A257-FE48-4ED0-B24E-685C7A6D51F0}"/>
          </ac:spMkLst>
        </pc:spChg>
        <pc:picChg chg="add">
          <ac:chgData name="XIAODI FU" userId="6a5941d055559884" providerId="LiveId" clId="{E125FEBC-ADAE-45B4-AD90-792AC0D7E71B}" dt="2019-11-12T05:28:31.916" v="3335"/>
          <ac:picMkLst>
            <pc:docMk/>
            <pc:sldMk cId="536133091" sldId="319"/>
            <ac:picMk id="8" creationId="{DDCCB4E4-868E-4840-8B03-6179AC60FC4A}"/>
          </ac:picMkLst>
        </pc:picChg>
        <pc:picChg chg="add">
          <ac:chgData name="XIAODI FU" userId="6a5941d055559884" providerId="LiveId" clId="{E125FEBC-ADAE-45B4-AD90-792AC0D7E71B}" dt="2019-11-12T05:28:31.916" v="3335"/>
          <ac:picMkLst>
            <pc:docMk/>
            <pc:sldMk cId="536133091" sldId="319"/>
            <ac:picMk id="9" creationId="{EA58169D-2725-4880-91B0-E8B65B814552}"/>
          </ac:picMkLst>
        </pc:picChg>
        <pc:picChg chg="add">
          <ac:chgData name="XIAODI FU" userId="6a5941d055559884" providerId="LiveId" clId="{E125FEBC-ADAE-45B4-AD90-792AC0D7E71B}" dt="2019-11-12T05:28:31.916" v="3335"/>
          <ac:picMkLst>
            <pc:docMk/>
            <pc:sldMk cId="536133091" sldId="319"/>
            <ac:picMk id="10" creationId="{EF468DA9-983C-40A5-8106-97B8B19F143D}"/>
          </ac:picMkLst>
        </pc:picChg>
      </pc:sldChg>
      <pc:sldChg chg="addSp delSp modSp">
        <pc:chgData name="XIAODI FU" userId="6a5941d055559884" providerId="LiveId" clId="{E125FEBC-ADAE-45B4-AD90-792AC0D7E71B}" dt="2019-11-12T05:34:03.941" v="3405"/>
        <pc:sldMkLst>
          <pc:docMk/>
          <pc:sldMk cId="3640234836" sldId="320"/>
        </pc:sldMkLst>
        <pc:spChg chg="del">
          <ac:chgData name="XIAODI FU" userId="6a5941d055559884" providerId="LiveId" clId="{E125FEBC-ADAE-45B4-AD90-792AC0D7E71B}" dt="2019-11-12T05:30:06.892" v="3368" actId="478"/>
          <ac:spMkLst>
            <pc:docMk/>
            <pc:sldMk cId="3640234836" sldId="320"/>
            <ac:spMk id="2" creationId="{00000000-0000-0000-0000-000000000000}"/>
          </ac:spMkLst>
        </pc:spChg>
        <pc:spChg chg="del">
          <ac:chgData name="XIAODI FU" userId="6a5941d055559884" providerId="LiveId" clId="{E125FEBC-ADAE-45B4-AD90-792AC0D7E71B}" dt="2019-11-12T05:30:10.583" v="3369" actId="478"/>
          <ac:spMkLst>
            <pc:docMk/>
            <pc:sldMk cId="3640234836" sldId="320"/>
            <ac:spMk id="3" creationId="{00000000-0000-0000-0000-000000000000}"/>
          </ac:spMkLst>
        </pc:spChg>
        <pc:spChg chg="add">
          <ac:chgData name="XIAODI FU" userId="6a5941d055559884" providerId="LiveId" clId="{E125FEBC-ADAE-45B4-AD90-792AC0D7E71B}" dt="2019-11-12T05:29:52.085" v="3367"/>
          <ac:spMkLst>
            <pc:docMk/>
            <pc:sldMk cId="3640234836" sldId="320"/>
            <ac:spMk id="6" creationId="{058C0D6B-63C6-4D42-82E4-C3B434EE5619}"/>
          </ac:spMkLst>
        </pc:spChg>
        <pc:spChg chg="del">
          <ac:chgData name="XIAODI FU" userId="6a5941d055559884" providerId="LiveId" clId="{E125FEBC-ADAE-45B4-AD90-792AC0D7E71B}" dt="2019-11-12T05:33:06.812" v="3398" actId="478"/>
          <ac:spMkLst>
            <pc:docMk/>
            <pc:sldMk cId="3640234836" sldId="320"/>
            <ac:spMk id="7" creationId="{8668AEF9-53E8-4F6E-A1C4-BA5C6E8ED126}"/>
          </ac:spMkLst>
        </pc:spChg>
        <pc:spChg chg="add">
          <ac:chgData name="XIAODI FU" userId="6a5941d055559884" providerId="LiveId" clId="{E125FEBC-ADAE-45B4-AD90-792AC0D7E71B}" dt="2019-11-12T05:29:52.085" v="3367"/>
          <ac:spMkLst>
            <pc:docMk/>
            <pc:sldMk cId="3640234836" sldId="320"/>
            <ac:spMk id="9" creationId="{B3EA334C-435F-49DF-A616-3E2E34E4C978}"/>
          </ac:spMkLst>
        </pc:spChg>
        <pc:spChg chg="add mod">
          <ac:chgData name="XIAODI FU" userId="6a5941d055559884" providerId="LiveId" clId="{E125FEBC-ADAE-45B4-AD90-792AC0D7E71B}" dt="2019-11-12T05:33:11.806" v="3399" actId="1076"/>
          <ac:spMkLst>
            <pc:docMk/>
            <pc:sldMk cId="3640234836" sldId="320"/>
            <ac:spMk id="10" creationId="{FF23BB07-4AA1-4C50-B98D-604E6B0481EE}"/>
          </ac:spMkLst>
        </pc:spChg>
        <pc:spChg chg="add">
          <ac:chgData name="XIAODI FU" userId="6a5941d055559884" providerId="LiveId" clId="{E125FEBC-ADAE-45B4-AD90-792AC0D7E71B}" dt="2019-11-12T05:34:03.941" v="3405"/>
          <ac:spMkLst>
            <pc:docMk/>
            <pc:sldMk cId="3640234836" sldId="320"/>
            <ac:spMk id="11" creationId="{41C9AD61-E53B-4BD4-8D46-071B26EBC629}"/>
          </ac:spMkLst>
        </pc:spChg>
        <pc:picChg chg="add">
          <ac:chgData name="XIAODI FU" userId="6a5941d055559884" providerId="LiveId" clId="{E125FEBC-ADAE-45B4-AD90-792AC0D7E71B}" dt="2019-11-12T05:29:52.085" v="3367"/>
          <ac:picMkLst>
            <pc:docMk/>
            <pc:sldMk cId="3640234836" sldId="320"/>
            <ac:picMk id="5" creationId="{8E83B8A8-4683-4825-8950-C78BC200CBCB}"/>
          </ac:picMkLst>
        </pc:picChg>
        <pc:picChg chg="add">
          <ac:chgData name="XIAODI FU" userId="6a5941d055559884" providerId="LiveId" clId="{E125FEBC-ADAE-45B4-AD90-792AC0D7E71B}" dt="2019-11-12T05:29:52.085" v="3367"/>
          <ac:picMkLst>
            <pc:docMk/>
            <pc:sldMk cId="3640234836" sldId="320"/>
            <ac:picMk id="8" creationId="{39C4DBD9-204A-4C50-BA43-CF351302C20F}"/>
          </ac:picMkLst>
        </pc:picChg>
      </pc:sldChg>
      <pc:sldChg chg="addSp delSp modSp">
        <pc:chgData name="XIAODI FU" userId="6a5941d055559884" providerId="LiveId" clId="{E125FEBC-ADAE-45B4-AD90-792AC0D7E71B}" dt="2019-11-12T05:46:13.267" v="3496" actId="1076"/>
        <pc:sldMkLst>
          <pc:docMk/>
          <pc:sldMk cId="749962403" sldId="321"/>
        </pc:sldMkLst>
        <pc:spChg chg="add mod">
          <ac:chgData name="XIAODI FU" userId="6a5941d055559884" providerId="LiveId" clId="{E125FEBC-ADAE-45B4-AD90-792AC0D7E71B}" dt="2019-11-12T05:45:36.112" v="3485" actId="1076"/>
          <ac:spMkLst>
            <pc:docMk/>
            <pc:sldMk cId="749962403" sldId="321"/>
            <ac:spMk id="4" creationId="{F9DD64C3-BB0E-423D-8123-EEBFA9064E17}"/>
          </ac:spMkLst>
        </pc:spChg>
        <pc:spChg chg="del">
          <ac:chgData name="XIAODI FU" userId="6a5941d055559884" providerId="LiveId" clId="{E125FEBC-ADAE-45B4-AD90-792AC0D7E71B}" dt="2019-11-12T05:33:47.494" v="3403" actId="478"/>
          <ac:spMkLst>
            <pc:docMk/>
            <pc:sldMk cId="749962403" sldId="321"/>
            <ac:spMk id="6" creationId="{058C0D6B-63C6-4D42-82E4-C3B434EE5619}"/>
          </ac:spMkLst>
        </pc:spChg>
        <pc:spChg chg="add mod">
          <ac:chgData name="XIAODI FU" userId="6a5941d055559884" providerId="LiveId" clId="{E125FEBC-ADAE-45B4-AD90-792AC0D7E71B}" dt="2019-11-12T05:46:13.267" v="3496" actId="1076"/>
          <ac:spMkLst>
            <pc:docMk/>
            <pc:sldMk cId="749962403" sldId="321"/>
            <ac:spMk id="7" creationId="{2F4DE5EF-F2EA-4F5B-BD6C-D15E62D80DFC}"/>
          </ac:spMkLst>
        </pc:spChg>
        <pc:spChg chg="del">
          <ac:chgData name="XIAODI FU" userId="6a5941d055559884" providerId="LiveId" clId="{E125FEBC-ADAE-45B4-AD90-792AC0D7E71B}" dt="2019-11-12T05:33:50.298" v="3404" actId="478"/>
          <ac:spMkLst>
            <pc:docMk/>
            <pc:sldMk cId="749962403" sldId="321"/>
            <ac:spMk id="9" creationId="{B3EA334C-435F-49DF-A616-3E2E34E4C978}"/>
          </ac:spMkLst>
        </pc:spChg>
        <pc:spChg chg="add mod">
          <ac:chgData name="XIAODI FU" userId="6a5941d055559884" providerId="LiveId" clId="{E125FEBC-ADAE-45B4-AD90-792AC0D7E71B}" dt="2019-11-12T05:45:26.027" v="3484" actId="20577"/>
          <ac:spMkLst>
            <pc:docMk/>
            <pc:sldMk cId="749962403" sldId="321"/>
            <ac:spMk id="11" creationId="{48553614-BCD2-49E7-AB19-F1964DA88AAA}"/>
          </ac:spMkLst>
        </pc:spChg>
        <pc:graphicFrameChg chg="add mod modGraphic">
          <ac:chgData name="XIAODI FU" userId="6a5941d055559884" providerId="LiveId" clId="{E125FEBC-ADAE-45B4-AD90-792AC0D7E71B}" dt="2019-11-12T05:43:41.112" v="3461" actId="1076"/>
          <ac:graphicFrameMkLst>
            <pc:docMk/>
            <pc:sldMk cId="749962403" sldId="321"/>
            <ac:graphicFrameMk id="2" creationId="{EC418E46-4B2E-4030-B4F7-4736E6DF7ABD}"/>
          </ac:graphicFrameMkLst>
        </pc:graphicFrameChg>
        <pc:graphicFrameChg chg="add mod modGraphic">
          <ac:chgData name="XIAODI FU" userId="6a5941d055559884" providerId="LiveId" clId="{E125FEBC-ADAE-45B4-AD90-792AC0D7E71B}" dt="2019-11-12T05:43:46.154" v="3462" actId="1076"/>
          <ac:graphicFrameMkLst>
            <pc:docMk/>
            <pc:sldMk cId="749962403" sldId="321"/>
            <ac:graphicFrameMk id="3" creationId="{E76545E9-690F-4316-BB0B-5480D1C4AE88}"/>
          </ac:graphicFrameMkLst>
        </pc:graphicFrameChg>
        <pc:picChg chg="del">
          <ac:chgData name="XIAODI FU" userId="6a5941d055559884" providerId="LiveId" clId="{E125FEBC-ADAE-45B4-AD90-792AC0D7E71B}" dt="2019-11-12T05:33:42.587" v="3401" actId="478"/>
          <ac:picMkLst>
            <pc:docMk/>
            <pc:sldMk cId="749962403" sldId="321"/>
            <ac:picMk id="5" creationId="{8E83B8A8-4683-4825-8950-C78BC200CBCB}"/>
          </ac:picMkLst>
        </pc:picChg>
        <pc:picChg chg="del">
          <ac:chgData name="XIAODI FU" userId="6a5941d055559884" providerId="LiveId" clId="{E125FEBC-ADAE-45B4-AD90-792AC0D7E71B}" dt="2019-11-12T05:33:44.721" v="3402" actId="478"/>
          <ac:picMkLst>
            <pc:docMk/>
            <pc:sldMk cId="749962403" sldId="321"/>
            <ac:picMk id="8" creationId="{39C4DBD9-204A-4C50-BA43-CF351302C20F}"/>
          </ac:picMkLst>
        </pc:picChg>
      </pc:sldChg>
      <pc:sldChg chg="del">
        <pc:chgData name="XIAODI FU" userId="6a5941d055559884" providerId="LiveId" clId="{E125FEBC-ADAE-45B4-AD90-792AC0D7E71B}" dt="2019-11-12T05:33:31.977" v="3400" actId="2696"/>
        <pc:sldMkLst>
          <pc:docMk/>
          <pc:sldMk cId="2922646643" sldId="321"/>
        </pc:sldMkLst>
      </pc:sldChg>
      <pc:sldChg chg="addSp modSp">
        <pc:chgData name="XIAODI FU" userId="6a5941d055559884" providerId="LiveId" clId="{E125FEBC-ADAE-45B4-AD90-792AC0D7E71B}" dt="2019-11-12T05:59:26.069" v="3863" actId="20577"/>
        <pc:sldMkLst>
          <pc:docMk/>
          <pc:sldMk cId="484965920" sldId="322"/>
        </pc:sldMkLst>
        <pc:spChg chg="add mod">
          <ac:chgData name="XIAODI FU" userId="6a5941d055559884" providerId="LiveId" clId="{E125FEBC-ADAE-45B4-AD90-792AC0D7E71B}" dt="2019-11-12T05:59:26.069" v="3863" actId="20577"/>
          <ac:spMkLst>
            <pc:docMk/>
            <pc:sldMk cId="484965920" sldId="322"/>
            <ac:spMk id="2" creationId="{EE508C75-6CB6-47E8-B29D-F21BD1EB92A3}"/>
          </ac:spMkLst>
        </pc:spChg>
        <pc:spChg chg="add mod">
          <ac:chgData name="XIAODI FU" userId="6a5941d055559884" providerId="LiveId" clId="{E125FEBC-ADAE-45B4-AD90-792AC0D7E71B}" dt="2019-11-12T05:46:07.180" v="3495" actId="1076"/>
          <ac:spMkLst>
            <pc:docMk/>
            <pc:sldMk cId="484965920" sldId="322"/>
            <ac:spMk id="3" creationId="{30625E3E-AECB-4FF0-BD98-BD8D1FD5D5A0}"/>
          </ac:spMkLst>
        </pc:spChg>
      </pc:sldChg>
      <pc:sldChg chg="modSp">
        <pc:chgData name="XIAODI FU" userId="6a5941d055559884" providerId="LiveId" clId="{E125FEBC-ADAE-45B4-AD90-792AC0D7E71B}" dt="2019-11-12T06:07:58" v="4236" actId="20577"/>
        <pc:sldMkLst>
          <pc:docMk/>
          <pc:sldMk cId="2580031819" sldId="323"/>
        </pc:sldMkLst>
        <pc:spChg chg="mod">
          <ac:chgData name="XIAODI FU" userId="6a5941d055559884" providerId="LiveId" clId="{E125FEBC-ADAE-45B4-AD90-792AC0D7E71B}" dt="2019-11-12T06:07:58" v="4236" actId="20577"/>
          <ac:spMkLst>
            <pc:docMk/>
            <pc:sldMk cId="2580031819" sldId="323"/>
            <ac:spMk id="2" creationId="{EE508C75-6CB6-47E8-B29D-F21BD1EB92A3}"/>
          </ac:spMkLst>
        </pc:spChg>
      </pc:sldChg>
      <pc:sldChg chg="modSp">
        <pc:chgData name="XIAODI FU" userId="6a5941d055559884" providerId="LiveId" clId="{E125FEBC-ADAE-45B4-AD90-792AC0D7E71B}" dt="2019-11-12T06:09:12.110" v="4270" actId="20577"/>
        <pc:sldMkLst>
          <pc:docMk/>
          <pc:sldMk cId="1810876902" sldId="324"/>
        </pc:sldMkLst>
        <pc:spChg chg="mod">
          <ac:chgData name="XIAODI FU" userId="6a5941d055559884" providerId="LiveId" clId="{E125FEBC-ADAE-45B4-AD90-792AC0D7E71B}" dt="2019-11-12T06:09:12.110" v="4270" actId="20577"/>
          <ac:spMkLst>
            <pc:docMk/>
            <pc:sldMk cId="1810876902" sldId="324"/>
            <ac:spMk id="6" creationId="{3A13628E-A72A-47E4-8DF4-B0B2E02BF2FF}"/>
          </ac:spMkLst>
        </pc:spChg>
      </pc:sldChg>
      <pc:sldChg chg="addSp delSp modSp">
        <pc:chgData name="XIAODI FU" userId="6a5941d055559884" providerId="LiveId" clId="{E125FEBC-ADAE-45B4-AD90-792AC0D7E71B}" dt="2019-11-12T06:45:20.997" v="5005" actId="20577"/>
        <pc:sldMkLst>
          <pc:docMk/>
          <pc:sldMk cId="1373175941" sldId="325"/>
        </pc:sldMkLst>
        <pc:spChg chg="add del">
          <ac:chgData name="XIAODI FU" userId="6a5941d055559884" providerId="LiveId" clId="{E125FEBC-ADAE-45B4-AD90-792AC0D7E71B}" dt="2019-11-12T06:23:50.476" v="4412" actId="478"/>
          <ac:spMkLst>
            <pc:docMk/>
            <pc:sldMk cId="1373175941" sldId="325"/>
            <ac:spMk id="2" creationId="{00000000-0000-0000-0000-000000000000}"/>
          </ac:spMkLst>
        </pc:spChg>
        <pc:spChg chg="add del">
          <ac:chgData name="XIAODI FU" userId="6a5941d055559884" providerId="LiveId" clId="{E125FEBC-ADAE-45B4-AD90-792AC0D7E71B}" dt="2019-11-12T06:23:45.406" v="4411" actId="478"/>
          <ac:spMkLst>
            <pc:docMk/>
            <pc:sldMk cId="1373175941" sldId="325"/>
            <ac:spMk id="3" creationId="{00000000-0000-0000-0000-000000000000}"/>
          </ac:spMkLst>
        </pc:spChg>
        <pc:spChg chg="del">
          <ac:chgData name="XIAODI FU" userId="6a5941d055559884" providerId="LiveId" clId="{E125FEBC-ADAE-45B4-AD90-792AC0D7E71B}" dt="2019-11-12T06:11:23.034" v="4282" actId="478"/>
          <ac:spMkLst>
            <pc:docMk/>
            <pc:sldMk cId="1373175941" sldId="325"/>
            <ac:spMk id="4" creationId="{00000000-0000-0000-0000-000000000000}"/>
          </ac:spMkLst>
        </pc:spChg>
        <pc:spChg chg="add mod">
          <ac:chgData name="XIAODI FU" userId="6a5941d055559884" providerId="LiveId" clId="{E125FEBC-ADAE-45B4-AD90-792AC0D7E71B}" dt="2019-11-12T06:36:28.909" v="4823" actId="255"/>
          <ac:spMkLst>
            <pc:docMk/>
            <pc:sldMk cId="1373175941" sldId="325"/>
            <ac:spMk id="4" creationId="{014A852D-3000-4F97-A602-C6C9F9BDE0C8}"/>
          </ac:spMkLst>
        </pc:spChg>
        <pc:spChg chg="del">
          <ac:chgData name="XIAODI FU" userId="6a5941d055559884" providerId="LiveId" clId="{E125FEBC-ADAE-45B4-AD90-792AC0D7E71B}" dt="2019-11-12T06:11:02.063" v="4279" actId="478"/>
          <ac:spMkLst>
            <pc:docMk/>
            <pc:sldMk cId="1373175941" sldId="325"/>
            <ac:spMk id="5" creationId="{00000000-0000-0000-0000-000000000000}"/>
          </ac:spMkLst>
        </pc:spChg>
        <pc:spChg chg="add mod">
          <ac:chgData name="XIAODI FU" userId="6a5941d055559884" providerId="LiveId" clId="{E125FEBC-ADAE-45B4-AD90-792AC0D7E71B}" dt="2019-11-12T06:45:20.997" v="5005" actId="20577"/>
          <ac:spMkLst>
            <pc:docMk/>
            <pc:sldMk cId="1373175941" sldId="325"/>
            <ac:spMk id="5" creationId="{28EFC8F2-C513-4390-B155-4828C6923E2E}"/>
          </ac:spMkLst>
        </pc:spChg>
        <pc:spChg chg="del">
          <ac:chgData name="XIAODI FU" userId="6a5941d055559884" providerId="LiveId" clId="{E125FEBC-ADAE-45B4-AD90-792AC0D7E71B}" dt="2019-11-12T06:11:02.063" v="4279" actId="478"/>
          <ac:spMkLst>
            <pc:docMk/>
            <pc:sldMk cId="1373175941" sldId="325"/>
            <ac:spMk id="6" creationId="{00000000-0000-0000-0000-000000000000}"/>
          </ac:spMkLst>
        </pc:spChg>
        <pc:spChg chg="del">
          <ac:chgData name="XIAODI FU" userId="6a5941d055559884" providerId="LiveId" clId="{E125FEBC-ADAE-45B4-AD90-792AC0D7E71B}" dt="2019-11-12T06:10:34.517" v="4273" actId="478"/>
          <ac:spMkLst>
            <pc:docMk/>
            <pc:sldMk cId="1373175941" sldId="325"/>
            <ac:spMk id="7" creationId="{00000000-0000-0000-0000-000000000000}"/>
          </ac:spMkLst>
        </pc:spChg>
        <pc:spChg chg="add mod">
          <ac:chgData name="XIAODI FU" userId="6a5941d055559884" providerId="LiveId" clId="{E125FEBC-ADAE-45B4-AD90-792AC0D7E71B}" dt="2019-11-12T06:25:18.693" v="4488" actId="1076"/>
          <ac:spMkLst>
            <pc:docMk/>
            <pc:sldMk cId="1373175941" sldId="325"/>
            <ac:spMk id="7" creationId="{58FAD8B2-0AA0-401A-8221-D9953C4909BF}"/>
          </ac:spMkLst>
        </pc:spChg>
        <pc:spChg chg="del">
          <ac:chgData name="XIAODI FU" userId="6a5941d055559884" providerId="LiveId" clId="{E125FEBC-ADAE-45B4-AD90-792AC0D7E71B}" dt="2019-11-12T06:10:36.050" v="4274" actId="478"/>
          <ac:spMkLst>
            <pc:docMk/>
            <pc:sldMk cId="1373175941" sldId="325"/>
            <ac:spMk id="8" creationId="{00000000-0000-0000-0000-000000000000}"/>
          </ac:spMkLst>
        </pc:spChg>
        <pc:spChg chg="del">
          <ac:chgData name="XIAODI FU" userId="6a5941d055559884" providerId="LiveId" clId="{E125FEBC-ADAE-45B4-AD90-792AC0D7E71B}" dt="2019-11-12T06:11:02.063" v="4279" actId="478"/>
          <ac:spMkLst>
            <pc:docMk/>
            <pc:sldMk cId="1373175941" sldId="325"/>
            <ac:spMk id="9" creationId="{00000000-0000-0000-0000-000000000000}"/>
          </ac:spMkLst>
        </pc:spChg>
        <pc:spChg chg="del">
          <ac:chgData name="XIAODI FU" userId="6a5941d055559884" providerId="LiveId" clId="{E125FEBC-ADAE-45B4-AD90-792AC0D7E71B}" dt="2019-11-12T06:11:02.063" v="4279" actId="478"/>
          <ac:spMkLst>
            <pc:docMk/>
            <pc:sldMk cId="1373175941" sldId="325"/>
            <ac:spMk id="10" creationId="{00000000-0000-0000-0000-000000000000}"/>
          </ac:spMkLst>
        </pc:spChg>
        <pc:spChg chg="del">
          <ac:chgData name="XIAODI FU" userId="6a5941d055559884" providerId="LiveId" clId="{E125FEBC-ADAE-45B4-AD90-792AC0D7E71B}" dt="2019-11-12T06:10:41.204" v="4276" actId="478"/>
          <ac:spMkLst>
            <pc:docMk/>
            <pc:sldMk cId="1373175941" sldId="325"/>
            <ac:spMk id="11" creationId="{00000000-0000-0000-0000-000000000000}"/>
          </ac:spMkLst>
        </pc:spChg>
        <pc:spChg chg="del">
          <ac:chgData name="XIAODI FU" userId="6a5941d055559884" providerId="LiveId" clId="{E125FEBC-ADAE-45B4-AD90-792AC0D7E71B}" dt="2019-11-12T06:10:55.966" v="4278"/>
          <ac:spMkLst>
            <pc:docMk/>
            <pc:sldMk cId="1373175941" sldId="325"/>
            <ac:spMk id="12" creationId="{00000000-0000-0000-0000-000000000000}"/>
          </ac:spMkLst>
        </pc:spChg>
        <pc:spChg chg="del">
          <ac:chgData name="XIAODI FU" userId="6a5941d055559884" providerId="LiveId" clId="{E125FEBC-ADAE-45B4-AD90-792AC0D7E71B}" dt="2019-11-12T06:10:39.019" v="4275" actId="478"/>
          <ac:spMkLst>
            <pc:docMk/>
            <pc:sldMk cId="1373175941" sldId="325"/>
            <ac:spMk id="13" creationId="{00000000-0000-0000-0000-000000000000}"/>
          </ac:spMkLst>
        </pc:spChg>
        <pc:spChg chg="add mod">
          <ac:chgData name="XIAODI FU" userId="6a5941d055559884" providerId="LiveId" clId="{E125FEBC-ADAE-45B4-AD90-792AC0D7E71B}" dt="2019-11-12T06:27:30.210" v="4580" actId="12"/>
          <ac:spMkLst>
            <pc:docMk/>
            <pc:sldMk cId="1373175941" sldId="325"/>
            <ac:spMk id="13" creationId="{DD9548AB-710F-4208-BB75-3A4A6D036244}"/>
          </ac:spMkLst>
        </pc:spChg>
        <pc:spChg chg="mod">
          <ac:chgData name="XIAODI FU" userId="6a5941d055559884" providerId="LiveId" clId="{E125FEBC-ADAE-45B4-AD90-792AC0D7E71B}" dt="2019-11-12T06:23:42.125" v="4410" actId="1036"/>
          <ac:spMkLst>
            <pc:docMk/>
            <pc:sldMk cId="1373175941" sldId="325"/>
            <ac:spMk id="14" creationId="{00000000-0000-0000-0000-000000000000}"/>
          </ac:spMkLst>
        </pc:spChg>
        <pc:spChg chg="del">
          <ac:chgData name="XIAODI FU" userId="6a5941d055559884" providerId="LiveId" clId="{E125FEBC-ADAE-45B4-AD90-792AC0D7E71B}" dt="2019-11-12T06:11:02.063" v="4279" actId="478"/>
          <ac:spMkLst>
            <pc:docMk/>
            <pc:sldMk cId="1373175941" sldId="325"/>
            <ac:spMk id="15" creationId="{00000000-0000-0000-0000-000000000000}"/>
          </ac:spMkLst>
        </pc:spChg>
        <pc:spChg chg="add mod">
          <ac:chgData name="XIAODI FU" userId="6a5941d055559884" providerId="LiveId" clId="{E125FEBC-ADAE-45B4-AD90-792AC0D7E71B}" dt="2019-11-12T06:24:01.309" v="4430" actId="1036"/>
          <ac:spMkLst>
            <pc:docMk/>
            <pc:sldMk cId="1373175941" sldId="325"/>
            <ac:spMk id="15" creationId="{670E47A7-9B26-4193-AF8B-BA1EDD0B1FB8}"/>
          </ac:spMkLst>
        </pc:spChg>
        <pc:spChg chg="del">
          <ac:chgData name="XIAODI FU" userId="6a5941d055559884" providerId="LiveId" clId="{E125FEBC-ADAE-45B4-AD90-792AC0D7E71B}" dt="2019-11-12T06:11:02.063" v="4279" actId="478"/>
          <ac:spMkLst>
            <pc:docMk/>
            <pc:sldMk cId="1373175941" sldId="325"/>
            <ac:spMk id="16" creationId="{00000000-0000-0000-0000-000000000000}"/>
          </ac:spMkLst>
        </pc:spChg>
        <pc:spChg chg="add mod">
          <ac:chgData name="XIAODI FU" userId="6a5941d055559884" providerId="LiveId" clId="{E125FEBC-ADAE-45B4-AD90-792AC0D7E71B}" dt="2019-11-12T06:25:36.034" v="4512" actId="20577"/>
          <ac:spMkLst>
            <pc:docMk/>
            <pc:sldMk cId="1373175941" sldId="325"/>
            <ac:spMk id="16" creationId="{990179D7-21C1-45DF-804F-F9ADB9B4DF40}"/>
          </ac:spMkLst>
        </pc:spChg>
        <pc:spChg chg="del">
          <ac:chgData name="XIAODI FU" userId="6a5941d055559884" providerId="LiveId" clId="{E125FEBC-ADAE-45B4-AD90-792AC0D7E71B}" dt="2019-11-12T06:10:44.422" v="4277" actId="478"/>
          <ac:spMkLst>
            <pc:docMk/>
            <pc:sldMk cId="1373175941" sldId="325"/>
            <ac:spMk id="17" creationId="{00000000-0000-0000-0000-000000000000}"/>
          </ac:spMkLst>
        </pc:spChg>
        <pc:spChg chg="add mod">
          <ac:chgData name="XIAODI FU" userId="6a5941d055559884" providerId="LiveId" clId="{E125FEBC-ADAE-45B4-AD90-792AC0D7E71B}" dt="2019-11-12T06:24:01.309" v="4430" actId="1036"/>
          <ac:spMkLst>
            <pc:docMk/>
            <pc:sldMk cId="1373175941" sldId="325"/>
            <ac:spMk id="17" creationId="{8B9D1B1F-5411-4258-B20D-5396B0A9ED31}"/>
          </ac:spMkLst>
        </pc:spChg>
        <pc:spChg chg="del">
          <ac:chgData name="XIAODI FU" userId="6a5941d055559884" providerId="LiveId" clId="{E125FEBC-ADAE-45B4-AD90-792AC0D7E71B}" dt="2019-11-12T06:11:02.063" v="4279" actId="478"/>
          <ac:spMkLst>
            <pc:docMk/>
            <pc:sldMk cId="1373175941" sldId="325"/>
            <ac:spMk id="18" creationId="{00000000-0000-0000-0000-000000000000}"/>
          </ac:spMkLst>
        </pc:spChg>
        <pc:spChg chg="add mod">
          <ac:chgData name="XIAODI FU" userId="6a5941d055559884" providerId="LiveId" clId="{E125FEBC-ADAE-45B4-AD90-792AC0D7E71B}" dt="2019-11-12T06:24:01.309" v="4430" actId="1036"/>
          <ac:spMkLst>
            <pc:docMk/>
            <pc:sldMk cId="1373175941" sldId="325"/>
            <ac:spMk id="18" creationId="{3CBCD217-007A-43E9-B377-79FDCEBC1034}"/>
          </ac:spMkLst>
        </pc:spChg>
        <pc:spChg chg="add mod">
          <ac:chgData name="XIAODI FU" userId="6a5941d055559884" providerId="LiveId" clId="{E125FEBC-ADAE-45B4-AD90-792AC0D7E71B}" dt="2019-11-12T06:24:01.309" v="4430" actId="1036"/>
          <ac:spMkLst>
            <pc:docMk/>
            <pc:sldMk cId="1373175941" sldId="325"/>
            <ac:spMk id="19" creationId="{F9844E1D-C010-4FBA-B35F-47C7E5C032BC}"/>
          </ac:spMkLst>
        </pc:spChg>
        <pc:spChg chg="add mod">
          <ac:chgData name="XIAODI FU" userId="6a5941d055559884" providerId="LiveId" clId="{E125FEBC-ADAE-45B4-AD90-792AC0D7E71B}" dt="2019-11-12T06:24:01.309" v="4430" actId="1036"/>
          <ac:spMkLst>
            <pc:docMk/>
            <pc:sldMk cId="1373175941" sldId="325"/>
            <ac:spMk id="20" creationId="{AEFB989B-D90B-444E-B8F7-94107FB306CD}"/>
          </ac:spMkLst>
        </pc:spChg>
        <pc:spChg chg="add mod">
          <ac:chgData name="XIAODI FU" userId="6a5941d055559884" providerId="LiveId" clId="{E125FEBC-ADAE-45B4-AD90-792AC0D7E71B}" dt="2019-11-12T06:26:01.603" v="4537" actId="1076"/>
          <ac:spMkLst>
            <pc:docMk/>
            <pc:sldMk cId="1373175941" sldId="325"/>
            <ac:spMk id="21" creationId="{901E10F9-4AEA-4621-8123-764CBB14AB9C}"/>
          </ac:spMkLst>
        </pc:spChg>
        <pc:spChg chg="add mod">
          <ac:chgData name="XIAODI FU" userId="6a5941d055559884" providerId="LiveId" clId="{E125FEBC-ADAE-45B4-AD90-792AC0D7E71B}" dt="2019-11-12T06:24:01.309" v="4430" actId="1036"/>
          <ac:spMkLst>
            <pc:docMk/>
            <pc:sldMk cId="1373175941" sldId="325"/>
            <ac:spMk id="22" creationId="{A3A7FB54-5E7D-44A1-8D34-AFF4C289D64B}"/>
          </ac:spMkLst>
        </pc:spChg>
        <pc:spChg chg="add mod">
          <ac:chgData name="XIAODI FU" userId="6a5941d055559884" providerId="LiveId" clId="{E125FEBC-ADAE-45B4-AD90-792AC0D7E71B}" dt="2019-11-12T06:26:21.220" v="4576" actId="20577"/>
          <ac:spMkLst>
            <pc:docMk/>
            <pc:sldMk cId="1373175941" sldId="325"/>
            <ac:spMk id="23" creationId="{63DA9EF8-958A-4024-821F-BF27C4893E96}"/>
          </ac:spMkLst>
        </pc:spChg>
        <pc:spChg chg="add mod">
          <ac:chgData name="XIAODI FU" userId="6a5941d055559884" providerId="LiveId" clId="{E125FEBC-ADAE-45B4-AD90-792AC0D7E71B}" dt="2019-11-12T06:25:23.272" v="4489" actId="1076"/>
          <ac:spMkLst>
            <pc:docMk/>
            <pc:sldMk cId="1373175941" sldId="325"/>
            <ac:spMk id="24" creationId="{DE5F0E89-1011-43B4-8E6D-C9D56BACA552}"/>
          </ac:spMkLst>
        </pc:spChg>
        <pc:spChg chg="add mod">
          <ac:chgData name="XIAODI FU" userId="6a5941d055559884" providerId="LiveId" clId="{E125FEBC-ADAE-45B4-AD90-792AC0D7E71B}" dt="2019-11-12T06:36:06.216" v="4800" actId="20577"/>
          <ac:spMkLst>
            <pc:docMk/>
            <pc:sldMk cId="1373175941" sldId="325"/>
            <ac:spMk id="25" creationId="{444ACC8C-390B-4762-9699-3473FD8587B1}"/>
          </ac:spMkLst>
        </pc:spChg>
        <pc:spChg chg="add mod">
          <ac:chgData name="XIAODI FU" userId="6a5941d055559884" providerId="LiveId" clId="{E125FEBC-ADAE-45B4-AD90-792AC0D7E71B}" dt="2019-11-12T06:36:37.996" v="4824" actId="20577"/>
          <ac:spMkLst>
            <pc:docMk/>
            <pc:sldMk cId="1373175941" sldId="325"/>
            <ac:spMk id="26" creationId="{A2C7E6BC-046D-4F7A-B757-4748A2C9891F}"/>
          </ac:spMkLst>
        </pc:spChg>
        <pc:spChg chg="add mod">
          <ac:chgData name="XIAODI FU" userId="6a5941d055559884" providerId="LiveId" clId="{E125FEBC-ADAE-45B4-AD90-792AC0D7E71B}" dt="2019-11-12T06:11:53.816" v="4308" actId="20577"/>
          <ac:spMkLst>
            <pc:docMk/>
            <pc:sldMk cId="1373175941" sldId="325"/>
            <ac:spMk id="54" creationId="{0CAAAB7A-42A1-418B-967F-B2DC8544CB8B}"/>
          </ac:spMkLst>
        </pc:spChg>
        <pc:spChg chg="add del mod">
          <ac:chgData name="XIAODI FU" userId="6a5941d055559884" providerId="LiveId" clId="{E125FEBC-ADAE-45B4-AD90-792AC0D7E71B}" dt="2019-11-12T06:11:30.718" v="4284" actId="478"/>
          <ac:spMkLst>
            <pc:docMk/>
            <pc:sldMk cId="1373175941" sldId="325"/>
            <ac:spMk id="56" creationId="{38B66253-6BED-4753-B5F9-E920C1F35BD8}"/>
          </ac:spMkLst>
        </pc:spChg>
        <pc:spChg chg="add mod">
          <ac:chgData name="XIAODI FU" userId="6a5941d055559884" providerId="LiveId" clId="{E125FEBC-ADAE-45B4-AD90-792AC0D7E71B}" dt="2019-11-12T06:25:01.924" v="4484" actId="1076"/>
          <ac:spMkLst>
            <pc:docMk/>
            <pc:sldMk cId="1373175941" sldId="325"/>
            <ac:spMk id="57" creationId="{7B37E5C0-8A7D-46E9-925D-581F4E0BE94F}"/>
          </ac:spMkLst>
        </pc:spChg>
        <pc:grpChg chg="add mod">
          <ac:chgData name="XIAODI FU" userId="6a5941d055559884" providerId="LiveId" clId="{E125FEBC-ADAE-45B4-AD90-792AC0D7E71B}" dt="2019-11-12T06:24:01.309" v="4430" actId="1036"/>
          <ac:grpSpMkLst>
            <pc:docMk/>
            <pc:sldMk cId="1373175941" sldId="325"/>
            <ac:grpSpMk id="8" creationId="{A7383257-73FA-4805-B458-4C7FE3CE91F6}"/>
          </ac:grpSpMkLst>
        </pc:grpChg>
        <pc:grpChg chg="del">
          <ac:chgData name="XIAODI FU" userId="6a5941d055559884" providerId="LiveId" clId="{E125FEBC-ADAE-45B4-AD90-792AC0D7E71B}" dt="2019-11-12T06:10:29.068" v="4272" actId="478"/>
          <ac:grpSpMkLst>
            <pc:docMk/>
            <pc:sldMk cId="1373175941" sldId="325"/>
            <ac:grpSpMk id="19" creationId="{00000000-0000-0000-0000-000000000000}"/>
          </ac:grpSpMkLst>
        </pc:grpChg>
      </pc:sldChg>
      <pc:sldChg chg="addSp delSp modSp">
        <pc:chgData name="XIAODI FU" userId="6a5941d055559884" providerId="LiveId" clId="{E125FEBC-ADAE-45B4-AD90-792AC0D7E71B}" dt="2019-11-12T07:25:33.732" v="5506" actId="478"/>
        <pc:sldMkLst>
          <pc:docMk/>
          <pc:sldMk cId="709813681" sldId="326"/>
        </pc:sldMkLst>
        <pc:spChg chg="del">
          <ac:chgData name="XIAODI FU" userId="6a5941d055559884" providerId="LiveId" clId="{E125FEBC-ADAE-45B4-AD90-792AC0D7E71B}" dt="2019-11-12T07:25:31.033" v="5505" actId="478"/>
          <ac:spMkLst>
            <pc:docMk/>
            <pc:sldMk cId="709813681" sldId="326"/>
            <ac:spMk id="2" creationId="{00000000-0000-0000-0000-000000000000}"/>
          </ac:spMkLst>
        </pc:spChg>
        <pc:spChg chg="del">
          <ac:chgData name="XIAODI FU" userId="6a5941d055559884" providerId="LiveId" clId="{E125FEBC-ADAE-45B4-AD90-792AC0D7E71B}" dt="2019-11-12T07:25:33.732" v="5506" actId="478"/>
          <ac:spMkLst>
            <pc:docMk/>
            <pc:sldMk cId="709813681" sldId="326"/>
            <ac:spMk id="3" creationId="{00000000-0000-0000-0000-000000000000}"/>
          </ac:spMkLst>
        </pc:spChg>
        <pc:spChg chg="add mod">
          <ac:chgData name="XIAODI FU" userId="6a5941d055559884" providerId="LiveId" clId="{E125FEBC-ADAE-45B4-AD90-792AC0D7E71B}" dt="2019-11-12T07:02:29.384" v="5219" actId="1076"/>
          <ac:spMkLst>
            <pc:docMk/>
            <pc:sldMk cId="709813681" sldId="326"/>
            <ac:spMk id="4" creationId="{A49CD207-2797-40B7-9940-FD7479F88E68}"/>
          </ac:spMkLst>
        </pc:spChg>
        <pc:spChg chg="add mod">
          <ac:chgData name="XIAODI FU" userId="6a5941d055559884" providerId="LiveId" clId="{E125FEBC-ADAE-45B4-AD90-792AC0D7E71B}" dt="2019-11-12T07:01:20.173" v="5213" actId="20577"/>
          <ac:spMkLst>
            <pc:docMk/>
            <pc:sldMk cId="709813681" sldId="326"/>
            <ac:spMk id="6" creationId="{E30371F5-6619-4F44-B346-57762B727121}"/>
          </ac:spMkLst>
        </pc:spChg>
        <pc:spChg chg="add del">
          <ac:chgData name="XIAODI FU" userId="6a5941d055559884" providerId="LiveId" clId="{E125FEBC-ADAE-45B4-AD90-792AC0D7E71B}" dt="2019-11-12T06:23:26.327" v="4378" actId="478"/>
          <ac:spMkLst>
            <pc:docMk/>
            <pc:sldMk cId="709813681" sldId="326"/>
            <ac:spMk id="7" creationId="{58FAD8B2-0AA0-401A-8221-D9953C4909BF}"/>
          </ac:spMkLst>
        </pc:spChg>
        <pc:spChg chg="del">
          <ac:chgData name="XIAODI FU" userId="6a5941d055559884" providerId="LiveId" clId="{E125FEBC-ADAE-45B4-AD90-792AC0D7E71B}" dt="2019-11-12T06:22:25.575" v="4335" actId="478"/>
          <ac:spMkLst>
            <pc:docMk/>
            <pc:sldMk cId="709813681" sldId="326"/>
            <ac:spMk id="13" creationId="{DD9548AB-710F-4208-BB75-3A4A6D036244}"/>
          </ac:spMkLst>
        </pc:spChg>
        <pc:spChg chg="del">
          <ac:chgData name="XIAODI FU" userId="6a5941d055559884" providerId="LiveId" clId="{E125FEBC-ADAE-45B4-AD90-792AC0D7E71B}" dt="2019-11-12T06:22:21.987" v="4334" actId="478"/>
          <ac:spMkLst>
            <pc:docMk/>
            <pc:sldMk cId="709813681" sldId="326"/>
            <ac:spMk id="14" creationId="{00000000-0000-0000-0000-000000000000}"/>
          </ac:spMkLst>
        </pc:spChg>
        <pc:spChg chg="del">
          <ac:chgData name="XIAODI FU" userId="6a5941d055559884" providerId="LiveId" clId="{E125FEBC-ADAE-45B4-AD90-792AC0D7E71B}" dt="2019-11-12T06:22:25.575" v="4335" actId="478"/>
          <ac:spMkLst>
            <pc:docMk/>
            <pc:sldMk cId="709813681" sldId="326"/>
            <ac:spMk id="15" creationId="{670E47A7-9B26-4193-AF8B-BA1EDD0B1FB8}"/>
          </ac:spMkLst>
        </pc:spChg>
        <pc:spChg chg="del">
          <ac:chgData name="XIAODI FU" userId="6a5941d055559884" providerId="LiveId" clId="{E125FEBC-ADAE-45B4-AD90-792AC0D7E71B}" dt="2019-11-12T06:22:25.575" v="4335" actId="478"/>
          <ac:spMkLst>
            <pc:docMk/>
            <pc:sldMk cId="709813681" sldId="326"/>
            <ac:spMk id="16" creationId="{990179D7-21C1-45DF-804F-F9ADB9B4DF40}"/>
          </ac:spMkLst>
        </pc:spChg>
        <pc:spChg chg="del">
          <ac:chgData name="XIAODI FU" userId="6a5941d055559884" providerId="LiveId" clId="{E125FEBC-ADAE-45B4-AD90-792AC0D7E71B}" dt="2019-11-12T06:22:21.987" v="4334" actId="478"/>
          <ac:spMkLst>
            <pc:docMk/>
            <pc:sldMk cId="709813681" sldId="326"/>
            <ac:spMk id="17" creationId="{8B9D1B1F-5411-4258-B20D-5396B0A9ED31}"/>
          </ac:spMkLst>
        </pc:spChg>
        <pc:spChg chg="del">
          <ac:chgData name="XIAODI FU" userId="6a5941d055559884" providerId="LiveId" clId="{E125FEBC-ADAE-45B4-AD90-792AC0D7E71B}" dt="2019-11-12T06:22:21.987" v="4334" actId="478"/>
          <ac:spMkLst>
            <pc:docMk/>
            <pc:sldMk cId="709813681" sldId="326"/>
            <ac:spMk id="18" creationId="{3CBCD217-007A-43E9-B377-79FDCEBC1034}"/>
          </ac:spMkLst>
        </pc:spChg>
        <pc:spChg chg="del">
          <ac:chgData name="XIAODI FU" userId="6a5941d055559884" providerId="LiveId" clId="{E125FEBC-ADAE-45B4-AD90-792AC0D7E71B}" dt="2019-11-12T06:22:21.987" v="4334" actId="478"/>
          <ac:spMkLst>
            <pc:docMk/>
            <pc:sldMk cId="709813681" sldId="326"/>
            <ac:spMk id="19" creationId="{F9844E1D-C010-4FBA-B35F-47C7E5C032BC}"/>
          </ac:spMkLst>
        </pc:spChg>
        <pc:spChg chg="del">
          <ac:chgData name="XIAODI FU" userId="6a5941d055559884" providerId="LiveId" clId="{E125FEBC-ADAE-45B4-AD90-792AC0D7E71B}" dt="2019-11-12T06:22:21.987" v="4334" actId="478"/>
          <ac:spMkLst>
            <pc:docMk/>
            <pc:sldMk cId="709813681" sldId="326"/>
            <ac:spMk id="20" creationId="{AEFB989B-D90B-444E-B8F7-94107FB306CD}"/>
          </ac:spMkLst>
        </pc:spChg>
        <pc:spChg chg="del">
          <ac:chgData name="XIAODI FU" userId="6a5941d055559884" providerId="LiveId" clId="{E125FEBC-ADAE-45B4-AD90-792AC0D7E71B}" dt="2019-11-12T06:22:21.987" v="4334" actId="478"/>
          <ac:spMkLst>
            <pc:docMk/>
            <pc:sldMk cId="709813681" sldId="326"/>
            <ac:spMk id="21" creationId="{901E10F9-4AEA-4621-8123-764CBB14AB9C}"/>
          </ac:spMkLst>
        </pc:spChg>
        <pc:spChg chg="add del">
          <ac:chgData name="XIAODI FU" userId="6a5941d055559884" providerId="LiveId" clId="{E125FEBC-ADAE-45B4-AD90-792AC0D7E71B}" dt="2019-11-12T06:23:26.327" v="4378" actId="478"/>
          <ac:spMkLst>
            <pc:docMk/>
            <pc:sldMk cId="709813681" sldId="326"/>
            <ac:spMk id="22" creationId="{A3A7FB54-5E7D-44A1-8D34-AFF4C289D64B}"/>
          </ac:spMkLst>
        </pc:spChg>
        <pc:spChg chg="del">
          <ac:chgData name="XIAODI FU" userId="6a5941d055559884" providerId="LiveId" clId="{E125FEBC-ADAE-45B4-AD90-792AC0D7E71B}" dt="2019-11-12T06:22:21.987" v="4334" actId="478"/>
          <ac:spMkLst>
            <pc:docMk/>
            <pc:sldMk cId="709813681" sldId="326"/>
            <ac:spMk id="23" creationId="{63DA9EF8-958A-4024-821F-BF27C4893E96}"/>
          </ac:spMkLst>
        </pc:spChg>
        <pc:spChg chg="add del">
          <ac:chgData name="XIAODI FU" userId="6a5941d055559884" providerId="LiveId" clId="{E125FEBC-ADAE-45B4-AD90-792AC0D7E71B}" dt="2019-11-12T06:23:26.327" v="4378" actId="478"/>
          <ac:spMkLst>
            <pc:docMk/>
            <pc:sldMk cId="709813681" sldId="326"/>
            <ac:spMk id="24" creationId="{DE5F0E89-1011-43B4-8E6D-C9D56BACA552}"/>
          </ac:spMkLst>
        </pc:spChg>
        <pc:spChg chg="del">
          <ac:chgData name="XIAODI FU" userId="6a5941d055559884" providerId="LiveId" clId="{E125FEBC-ADAE-45B4-AD90-792AC0D7E71B}" dt="2019-11-12T06:22:21.987" v="4334" actId="478"/>
          <ac:spMkLst>
            <pc:docMk/>
            <pc:sldMk cId="709813681" sldId="326"/>
            <ac:spMk id="25" creationId="{444ACC8C-390B-4762-9699-3473FD8587B1}"/>
          </ac:spMkLst>
        </pc:spChg>
        <pc:spChg chg="add del">
          <ac:chgData name="XIAODI FU" userId="6a5941d055559884" providerId="LiveId" clId="{E125FEBC-ADAE-45B4-AD90-792AC0D7E71B}" dt="2019-11-12T06:23:26.327" v="4378" actId="478"/>
          <ac:spMkLst>
            <pc:docMk/>
            <pc:sldMk cId="709813681" sldId="326"/>
            <ac:spMk id="26" creationId="{A2C7E6BC-046D-4F7A-B757-4748A2C9891F}"/>
          </ac:spMkLst>
        </pc:spChg>
        <pc:spChg chg="mod">
          <ac:chgData name="XIAODI FU" userId="6a5941d055559884" providerId="LiveId" clId="{E125FEBC-ADAE-45B4-AD90-792AC0D7E71B}" dt="2019-11-12T06:41:06.292" v="4953" actId="1076"/>
          <ac:spMkLst>
            <pc:docMk/>
            <pc:sldMk cId="709813681" sldId="326"/>
            <ac:spMk id="57" creationId="{7B37E5C0-8A7D-46E9-925D-581F4E0BE94F}"/>
          </ac:spMkLst>
        </pc:spChg>
        <pc:grpChg chg="del">
          <ac:chgData name="XIAODI FU" userId="6a5941d055559884" providerId="LiveId" clId="{E125FEBC-ADAE-45B4-AD90-792AC0D7E71B}" dt="2019-11-12T06:22:21.987" v="4334" actId="478"/>
          <ac:grpSpMkLst>
            <pc:docMk/>
            <pc:sldMk cId="709813681" sldId="326"/>
            <ac:grpSpMk id="8" creationId="{A7383257-73FA-4805-B458-4C7FE3CE91F6}"/>
          </ac:grpSpMkLst>
        </pc:grpChg>
        <pc:picChg chg="add mod">
          <ac:chgData name="XIAODI FU" userId="6a5941d055559884" providerId="LiveId" clId="{E125FEBC-ADAE-45B4-AD90-792AC0D7E71B}" dt="2019-11-12T07:01:32.924" v="5214" actId="1076"/>
          <ac:picMkLst>
            <pc:docMk/>
            <pc:sldMk cId="709813681" sldId="326"/>
            <ac:picMk id="7" creationId="{D4E995EF-E079-448B-8CFC-C167614E63D7}"/>
          </ac:picMkLst>
        </pc:picChg>
      </pc:sldChg>
      <pc:sldChg chg="addSp delSp modSp">
        <pc:chgData name="XIAODI FU" userId="6a5941d055559884" providerId="LiveId" clId="{E125FEBC-ADAE-45B4-AD90-792AC0D7E71B}" dt="2019-11-12T06:50:45.038" v="5114" actId="478"/>
        <pc:sldMkLst>
          <pc:docMk/>
          <pc:sldMk cId="2736728179" sldId="327"/>
        </pc:sldMkLst>
        <pc:spChg chg="del">
          <ac:chgData name="XIAODI FU" userId="6a5941d055559884" providerId="LiveId" clId="{E125FEBC-ADAE-45B4-AD90-792AC0D7E71B}" dt="2019-11-12T06:50:45.038" v="5114" actId="478"/>
          <ac:spMkLst>
            <pc:docMk/>
            <pc:sldMk cId="2736728179" sldId="327"/>
            <ac:spMk id="2" creationId="{00000000-0000-0000-0000-000000000000}"/>
          </ac:spMkLst>
        </pc:spChg>
        <pc:spChg chg="del">
          <ac:chgData name="XIAODI FU" userId="6a5941d055559884" providerId="LiveId" clId="{E125FEBC-ADAE-45B4-AD90-792AC0D7E71B}" dt="2019-11-12T06:50:40.863" v="5113" actId="478"/>
          <ac:spMkLst>
            <pc:docMk/>
            <pc:sldMk cId="2736728179" sldId="327"/>
            <ac:spMk id="3" creationId="{00000000-0000-0000-0000-000000000000}"/>
          </ac:spMkLst>
        </pc:spChg>
        <pc:spChg chg="add mod">
          <ac:chgData name="XIAODI FU" userId="6a5941d055559884" providerId="LiveId" clId="{E125FEBC-ADAE-45B4-AD90-792AC0D7E71B}" dt="2019-11-12T06:42:12.570" v="4957" actId="1076"/>
          <ac:spMkLst>
            <pc:docMk/>
            <pc:sldMk cId="2736728179" sldId="327"/>
            <ac:spMk id="6" creationId="{4E772BD3-F0BA-4B0B-B933-7AEE80B846F1}"/>
          </ac:spMkLst>
        </pc:spChg>
        <pc:spChg chg="add mod">
          <ac:chgData name="XIAODI FU" userId="6a5941d055559884" providerId="LiveId" clId="{E125FEBC-ADAE-45B4-AD90-792AC0D7E71B}" dt="2019-11-12T06:50:35.310" v="5112" actId="1076"/>
          <ac:spMkLst>
            <pc:docMk/>
            <pc:sldMk cId="2736728179" sldId="327"/>
            <ac:spMk id="17" creationId="{8CDD3681-C233-4534-B345-B6C220563DFE}"/>
          </ac:spMkLst>
        </pc:spChg>
        <pc:spChg chg="add mod">
          <ac:chgData name="XIAODI FU" userId="6a5941d055559884" providerId="LiveId" clId="{E125FEBC-ADAE-45B4-AD90-792AC0D7E71B}" dt="2019-11-12T06:49:28.467" v="5072" actId="1076"/>
          <ac:spMkLst>
            <pc:docMk/>
            <pc:sldMk cId="2736728179" sldId="327"/>
            <ac:spMk id="18" creationId="{D760FCBD-C447-4F9F-A45D-9DD750F650EE}"/>
          </ac:spMkLst>
        </pc:spChg>
        <pc:spChg chg="add mod">
          <ac:chgData name="XIAODI FU" userId="6a5941d055559884" providerId="LiveId" clId="{E125FEBC-ADAE-45B4-AD90-792AC0D7E71B}" dt="2019-11-12T06:50:30.467" v="5111" actId="1076"/>
          <ac:spMkLst>
            <pc:docMk/>
            <pc:sldMk cId="2736728179" sldId="327"/>
            <ac:spMk id="21" creationId="{7F3AAE23-0921-4FE2-B1C1-F512D9440CE4}"/>
          </ac:spMkLst>
        </pc:spChg>
        <pc:spChg chg="del">
          <ac:chgData name="XIAODI FU" userId="6a5941d055559884" providerId="LiveId" clId="{E125FEBC-ADAE-45B4-AD90-792AC0D7E71B}" dt="2019-11-12T06:42:08.084" v="4956" actId="478"/>
          <ac:spMkLst>
            <pc:docMk/>
            <pc:sldMk cId="2736728179" sldId="327"/>
            <ac:spMk id="57" creationId="{7B37E5C0-8A7D-46E9-925D-581F4E0BE94F}"/>
          </ac:spMkLst>
        </pc:spChg>
        <pc:picChg chg="add mod">
          <ac:chgData name="XIAODI FU" userId="6a5941d055559884" providerId="LiveId" clId="{E125FEBC-ADAE-45B4-AD90-792AC0D7E71B}" dt="2019-11-12T06:48:40.720" v="5029" actId="1076"/>
          <ac:picMkLst>
            <pc:docMk/>
            <pc:sldMk cId="2736728179" sldId="327"/>
            <ac:picMk id="4" creationId="{F3EDF1F2-C67A-47B7-9B60-1D03C2DF09BC}"/>
          </ac:picMkLst>
        </pc:picChg>
        <pc:picChg chg="add mod">
          <ac:chgData name="XIAODI FU" userId="6a5941d055559884" providerId="LiveId" clId="{E125FEBC-ADAE-45B4-AD90-792AC0D7E71B}" dt="2019-11-12T06:50:00.908" v="5094" actId="1076"/>
          <ac:picMkLst>
            <pc:docMk/>
            <pc:sldMk cId="2736728179" sldId="327"/>
            <ac:picMk id="7" creationId="{4ACE3CD8-4E1E-48CF-B04B-6F950B1699E8}"/>
          </ac:picMkLst>
        </pc:picChg>
        <pc:picChg chg="add mod">
          <ac:chgData name="XIAODI FU" userId="6a5941d055559884" providerId="LiveId" clId="{E125FEBC-ADAE-45B4-AD90-792AC0D7E71B}" dt="2019-11-12T06:43:45.311" v="4962" actId="1076"/>
          <ac:picMkLst>
            <pc:docMk/>
            <pc:sldMk cId="2736728179" sldId="327"/>
            <ac:picMk id="8" creationId="{C0169BBD-DC23-4959-A1B4-1F6A0DBC66B6}"/>
          </ac:picMkLst>
        </pc:picChg>
        <pc:picChg chg="add del mod">
          <ac:chgData name="XIAODI FU" userId="6a5941d055559884" providerId="LiveId" clId="{E125FEBC-ADAE-45B4-AD90-792AC0D7E71B}" dt="2019-11-12T06:46:20.101" v="5009"/>
          <ac:picMkLst>
            <pc:docMk/>
            <pc:sldMk cId="2736728179" sldId="327"/>
            <ac:picMk id="10" creationId="{0C044E1C-7417-4F92-BD8F-97A41425598E}"/>
          </ac:picMkLst>
        </pc:picChg>
        <pc:picChg chg="add mod">
          <ac:chgData name="XIAODI FU" userId="6a5941d055559884" providerId="LiveId" clId="{E125FEBC-ADAE-45B4-AD90-792AC0D7E71B}" dt="2019-11-12T06:50:04.217" v="5096" actId="1076"/>
          <ac:picMkLst>
            <pc:docMk/>
            <pc:sldMk cId="2736728179" sldId="327"/>
            <ac:picMk id="12" creationId="{67A6C00E-ACD3-48C3-A9C6-0E81E565FD1E}"/>
          </ac:picMkLst>
        </pc:picChg>
        <pc:picChg chg="add mod">
          <ac:chgData name="XIAODI FU" userId="6a5941d055559884" providerId="LiveId" clId="{E125FEBC-ADAE-45B4-AD90-792AC0D7E71B}" dt="2019-11-12T06:50:17.828" v="5106" actId="1035"/>
          <ac:picMkLst>
            <pc:docMk/>
            <pc:sldMk cId="2736728179" sldId="327"/>
            <ac:picMk id="14" creationId="{CA6652F4-602F-4C79-865A-B0D9C1716EA0}"/>
          </ac:picMkLst>
        </pc:picChg>
        <pc:picChg chg="add mod">
          <ac:chgData name="XIAODI FU" userId="6a5941d055559884" providerId="LiveId" clId="{E125FEBC-ADAE-45B4-AD90-792AC0D7E71B}" dt="2019-11-12T06:50:22.329" v="5110" actId="1035"/>
          <ac:picMkLst>
            <pc:docMk/>
            <pc:sldMk cId="2736728179" sldId="327"/>
            <ac:picMk id="16" creationId="{5F52A796-F997-4F47-8FBE-117D1D496261}"/>
          </ac:picMkLst>
        </pc:picChg>
      </pc:sldChg>
      <pc:sldChg chg="addSp delSp modSp">
        <pc:chgData name="XIAODI FU" userId="6a5941d055559884" providerId="LiveId" clId="{E125FEBC-ADAE-45B4-AD90-792AC0D7E71B}" dt="2019-11-12T07:25:50.614" v="5507" actId="113"/>
        <pc:sldMkLst>
          <pc:docMk/>
          <pc:sldMk cId="1421231352" sldId="328"/>
        </pc:sldMkLst>
        <pc:spChg chg="add mod">
          <ac:chgData name="XIAODI FU" userId="6a5941d055559884" providerId="LiveId" clId="{E125FEBC-ADAE-45B4-AD90-792AC0D7E71B}" dt="2019-11-12T07:25:50.614" v="5507" actId="113"/>
          <ac:spMkLst>
            <pc:docMk/>
            <pc:sldMk cId="1421231352" sldId="328"/>
            <ac:spMk id="4" creationId="{36BAD8FA-64D4-44CE-B126-9C89B8A64731}"/>
          </ac:spMkLst>
        </pc:spChg>
        <pc:spChg chg="add del">
          <ac:chgData name="XIAODI FU" userId="6a5941d055559884" providerId="LiveId" clId="{E125FEBC-ADAE-45B4-AD90-792AC0D7E71B}" dt="2019-11-12T07:04:24.651" v="5225"/>
          <ac:spMkLst>
            <pc:docMk/>
            <pc:sldMk cId="1421231352" sldId="328"/>
            <ac:spMk id="5" creationId="{10790E1C-3FAF-4272-AF8E-58517290DB73}"/>
          </ac:spMkLst>
        </pc:spChg>
        <pc:spChg chg="del">
          <ac:chgData name="XIAODI FU" userId="6a5941d055559884" providerId="LiveId" clId="{E125FEBC-ADAE-45B4-AD90-792AC0D7E71B}" dt="2019-11-12T06:58:41.691" v="5116" actId="478"/>
          <ac:spMkLst>
            <pc:docMk/>
            <pc:sldMk cId="1421231352" sldId="328"/>
            <ac:spMk id="6" creationId="{E30371F5-6619-4F44-B346-57762B727121}"/>
          </ac:spMkLst>
        </pc:spChg>
        <pc:spChg chg="add mod">
          <ac:chgData name="XIAODI FU" userId="6a5941d055559884" providerId="LiveId" clId="{E125FEBC-ADAE-45B4-AD90-792AC0D7E71B}" dt="2019-11-12T07:24:20.015" v="5492" actId="255"/>
          <ac:spMkLst>
            <pc:docMk/>
            <pc:sldMk cId="1421231352" sldId="328"/>
            <ac:spMk id="7" creationId="{7B97E266-9374-4E52-85F3-1F7F7C6A0EE8}"/>
          </ac:spMkLst>
        </pc:spChg>
      </pc:sldChg>
      <pc:sldChg chg="addSp delSp modSp">
        <pc:chgData name="XIAODI FU" userId="6a5941d055559884" providerId="LiveId" clId="{E125FEBC-ADAE-45B4-AD90-792AC0D7E71B}" dt="2019-11-12T07:25:20.537" v="5504" actId="478"/>
        <pc:sldMkLst>
          <pc:docMk/>
          <pc:sldMk cId="1649787335" sldId="329"/>
        </pc:sldMkLst>
        <pc:spChg chg="del">
          <ac:chgData name="XIAODI FU" userId="6a5941d055559884" providerId="LiveId" clId="{E125FEBC-ADAE-45B4-AD90-792AC0D7E71B}" dt="2019-11-12T07:25:17.688" v="5503" actId="478"/>
          <ac:spMkLst>
            <pc:docMk/>
            <pc:sldMk cId="1649787335" sldId="329"/>
            <ac:spMk id="2" creationId="{00000000-0000-0000-0000-000000000000}"/>
          </ac:spMkLst>
        </pc:spChg>
        <pc:spChg chg="del">
          <ac:chgData name="XIAODI FU" userId="6a5941d055559884" providerId="LiveId" clId="{E125FEBC-ADAE-45B4-AD90-792AC0D7E71B}" dt="2019-11-12T07:25:20.537" v="5504" actId="478"/>
          <ac:spMkLst>
            <pc:docMk/>
            <pc:sldMk cId="1649787335" sldId="329"/>
            <ac:spMk id="3" creationId="{00000000-0000-0000-0000-000000000000}"/>
          </ac:spMkLst>
        </pc:spChg>
        <pc:spChg chg="add mod">
          <ac:chgData name="XIAODI FU" userId="6a5941d055559884" providerId="LiveId" clId="{E125FEBC-ADAE-45B4-AD90-792AC0D7E71B}" dt="2019-11-12T07:25:13.155" v="5502" actId="255"/>
          <ac:spMkLst>
            <pc:docMk/>
            <pc:sldMk cId="1649787335" sldId="329"/>
            <ac:spMk id="4" creationId="{DE439809-B1A0-4679-86F3-BA6498CA2121}"/>
          </ac:spMkLst>
        </pc:spChg>
      </pc:sldChg>
      <pc:sldChg chg="addSp delSp modSp">
        <pc:chgData name="XIAODI FU" userId="6a5941d055559884" providerId="LiveId" clId="{E125FEBC-ADAE-45B4-AD90-792AC0D7E71B}" dt="2019-11-12T07:35:52.671" v="5653" actId="478"/>
        <pc:sldMkLst>
          <pc:docMk/>
          <pc:sldMk cId="165365638" sldId="330"/>
        </pc:sldMkLst>
        <pc:spChg chg="del">
          <ac:chgData name="XIAODI FU" userId="6a5941d055559884" providerId="LiveId" clId="{E125FEBC-ADAE-45B4-AD90-792AC0D7E71B}" dt="2019-11-12T07:35:52.671" v="5653" actId="478"/>
          <ac:spMkLst>
            <pc:docMk/>
            <pc:sldMk cId="165365638" sldId="330"/>
            <ac:spMk id="2" creationId="{00000000-0000-0000-0000-000000000000}"/>
          </ac:spMkLst>
        </pc:spChg>
        <pc:spChg chg="del mod">
          <ac:chgData name="XIAODI FU" userId="6a5941d055559884" providerId="LiveId" clId="{E125FEBC-ADAE-45B4-AD90-792AC0D7E71B}" dt="2019-11-12T07:35:47.468" v="5652" actId="478"/>
          <ac:spMkLst>
            <pc:docMk/>
            <pc:sldMk cId="165365638" sldId="330"/>
            <ac:spMk id="3" creationId="{00000000-0000-0000-0000-000000000000}"/>
          </ac:spMkLst>
        </pc:spChg>
        <pc:spChg chg="add mod">
          <ac:chgData name="XIAODI FU" userId="6a5941d055559884" providerId="LiveId" clId="{E125FEBC-ADAE-45B4-AD90-792AC0D7E71B}" dt="2019-11-12T07:30:43.641" v="5580" actId="14100"/>
          <ac:spMkLst>
            <pc:docMk/>
            <pc:sldMk cId="165365638" sldId="330"/>
            <ac:spMk id="4" creationId="{C2A5B777-8987-4ABD-BC07-9ECFDA50401C}"/>
          </ac:spMkLst>
        </pc:spChg>
        <pc:spChg chg="add mod">
          <ac:chgData name="XIAODI FU" userId="6a5941d055559884" providerId="LiveId" clId="{E125FEBC-ADAE-45B4-AD90-792AC0D7E71B}" dt="2019-11-12T07:29:52.390" v="5579" actId="1076"/>
          <ac:spMkLst>
            <pc:docMk/>
            <pc:sldMk cId="165365638" sldId="330"/>
            <ac:spMk id="5" creationId="{8F9A0184-D08F-4F62-BDE8-BDA444CD1804}"/>
          </ac:spMkLst>
        </pc:spChg>
        <pc:spChg chg="add mod">
          <ac:chgData name="XIAODI FU" userId="6a5941d055559884" providerId="LiveId" clId="{E125FEBC-ADAE-45B4-AD90-792AC0D7E71B}" dt="2019-11-12T07:34:38.638" v="5648" actId="1076"/>
          <ac:spMkLst>
            <pc:docMk/>
            <pc:sldMk cId="165365638" sldId="330"/>
            <ac:spMk id="6" creationId="{240B5247-AD98-4DFA-886A-8DAD33AF7416}"/>
          </ac:spMkLst>
        </pc:spChg>
        <pc:spChg chg="add mod">
          <ac:chgData name="XIAODI FU" userId="6a5941d055559884" providerId="LiveId" clId="{E125FEBC-ADAE-45B4-AD90-792AC0D7E71B}" dt="2019-11-12T07:31:17.621" v="5636" actId="20577"/>
          <ac:spMkLst>
            <pc:docMk/>
            <pc:sldMk cId="165365638" sldId="330"/>
            <ac:spMk id="9" creationId="{9226D5AC-EAA8-4F3A-9FF6-ABB81B9B77CD}"/>
          </ac:spMkLst>
        </pc:spChg>
        <pc:spChg chg="mod">
          <ac:chgData name="XIAODI FU" userId="6a5941d055559884" providerId="LiveId" clId="{E125FEBC-ADAE-45B4-AD90-792AC0D7E71B}" dt="2019-11-12T07:26:59.366" v="5530" actId="1076"/>
          <ac:spMkLst>
            <pc:docMk/>
            <pc:sldMk cId="165365638" sldId="330"/>
            <ac:spMk id="57" creationId="{7B37E5C0-8A7D-46E9-925D-581F4E0BE94F}"/>
          </ac:spMkLst>
        </pc:spChg>
        <pc:picChg chg="add mod">
          <ac:chgData name="XIAODI FU" userId="6a5941d055559884" providerId="LiveId" clId="{E125FEBC-ADAE-45B4-AD90-792AC0D7E71B}" dt="2019-11-12T07:29:24.216" v="5575" actId="1076"/>
          <ac:picMkLst>
            <pc:docMk/>
            <pc:sldMk cId="165365638" sldId="330"/>
            <ac:picMk id="7" creationId="{ADBF8ADF-6BFF-440F-A010-A0C75B21842D}"/>
          </ac:picMkLst>
        </pc:picChg>
        <pc:picChg chg="add mod">
          <ac:chgData name="XIAODI FU" userId="6a5941d055559884" providerId="LiveId" clId="{E125FEBC-ADAE-45B4-AD90-792AC0D7E71B}" dt="2019-11-12T07:33:10.069" v="5642" actId="1076"/>
          <ac:picMkLst>
            <pc:docMk/>
            <pc:sldMk cId="165365638" sldId="330"/>
            <ac:picMk id="10" creationId="{101FE680-C367-4286-9907-EB83B4D88E85}"/>
          </ac:picMkLst>
        </pc:picChg>
      </pc:sldChg>
      <pc:sldChg chg="addSp delSp modSp ord">
        <pc:chgData name="XIAODI FU" userId="6a5941d055559884" providerId="LiveId" clId="{E125FEBC-ADAE-45B4-AD90-792AC0D7E71B}" dt="2019-11-12T07:43:06.971" v="5710" actId="1076"/>
        <pc:sldMkLst>
          <pc:docMk/>
          <pc:sldMk cId="259900738" sldId="331"/>
        </pc:sldMkLst>
        <pc:spChg chg="del">
          <ac:chgData name="XIAODI FU" userId="6a5941d055559884" providerId="LiveId" clId="{E125FEBC-ADAE-45B4-AD90-792AC0D7E71B}" dt="2019-11-12T07:35:59.833" v="5654" actId="478"/>
          <ac:spMkLst>
            <pc:docMk/>
            <pc:sldMk cId="259900738" sldId="331"/>
            <ac:spMk id="2" creationId="{00000000-0000-0000-0000-000000000000}"/>
          </ac:spMkLst>
        </pc:spChg>
        <pc:spChg chg="del">
          <ac:chgData name="XIAODI FU" userId="6a5941d055559884" providerId="LiveId" clId="{E125FEBC-ADAE-45B4-AD90-792AC0D7E71B}" dt="2019-11-12T07:36:04.099" v="5655" actId="478"/>
          <ac:spMkLst>
            <pc:docMk/>
            <pc:sldMk cId="259900738" sldId="331"/>
            <ac:spMk id="3" creationId="{00000000-0000-0000-0000-000000000000}"/>
          </ac:spMkLst>
        </pc:spChg>
        <pc:spChg chg="del">
          <ac:chgData name="XIAODI FU" userId="6a5941d055559884" providerId="LiveId" clId="{E125FEBC-ADAE-45B4-AD90-792AC0D7E71B}" dt="2019-11-12T07:35:19.820" v="5649" actId="478"/>
          <ac:spMkLst>
            <pc:docMk/>
            <pc:sldMk cId="259900738" sldId="331"/>
            <ac:spMk id="4" creationId="{C2A5B777-8987-4ABD-BC07-9ECFDA50401C}"/>
          </ac:spMkLst>
        </pc:spChg>
        <pc:spChg chg="del">
          <ac:chgData name="XIAODI FU" userId="6a5941d055559884" providerId="LiveId" clId="{E125FEBC-ADAE-45B4-AD90-792AC0D7E71B}" dt="2019-11-12T07:35:19.820" v="5649" actId="478"/>
          <ac:spMkLst>
            <pc:docMk/>
            <pc:sldMk cId="259900738" sldId="331"/>
            <ac:spMk id="5" creationId="{8F9A0184-D08F-4F62-BDE8-BDA444CD1804}"/>
          </ac:spMkLst>
        </pc:spChg>
        <pc:spChg chg="del">
          <ac:chgData name="XIAODI FU" userId="6a5941d055559884" providerId="LiveId" clId="{E125FEBC-ADAE-45B4-AD90-792AC0D7E71B}" dt="2019-11-12T07:35:23.362" v="5650" actId="478"/>
          <ac:spMkLst>
            <pc:docMk/>
            <pc:sldMk cId="259900738" sldId="331"/>
            <ac:spMk id="6" creationId="{240B5247-AD98-4DFA-886A-8DAD33AF7416}"/>
          </ac:spMkLst>
        </pc:spChg>
        <pc:spChg chg="add mod">
          <ac:chgData name="XIAODI FU" userId="6a5941d055559884" providerId="LiveId" clId="{E125FEBC-ADAE-45B4-AD90-792AC0D7E71B}" dt="2019-11-12T07:43:06.971" v="5710" actId="1076"/>
          <ac:spMkLst>
            <pc:docMk/>
            <pc:sldMk cId="259900738" sldId="331"/>
            <ac:spMk id="8" creationId="{B7380C06-22AA-44B7-BC20-978142BA019C}"/>
          </ac:spMkLst>
        </pc:spChg>
        <pc:spChg chg="del">
          <ac:chgData name="XIAODI FU" userId="6a5941d055559884" providerId="LiveId" clId="{E125FEBC-ADAE-45B4-AD90-792AC0D7E71B}" dt="2019-11-12T07:35:23.362" v="5650" actId="478"/>
          <ac:spMkLst>
            <pc:docMk/>
            <pc:sldMk cId="259900738" sldId="331"/>
            <ac:spMk id="9" creationId="{9226D5AC-EAA8-4F3A-9FF6-ABB81B9B77CD}"/>
          </ac:spMkLst>
        </pc:spChg>
        <pc:picChg chg="del">
          <ac:chgData name="XIAODI FU" userId="6a5941d055559884" providerId="LiveId" clId="{E125FEBC-ADAE-45B4-AD90-792AC0D7E71B}" dt="2019-11-12T07:35:19.820" v="5649" actId="478"/>
          <ac:picMkLst>
            <pc:docMk/>
            <pc:sldMk cId="259900738" sldId="331"/>
            <ac:picMk id="7" creationId="{ADBF8ADF-6BFF-440F-A010-A0C75B21842D}"/>
          </ac:picMkLst>
        </pc:picChg>
        <pc:picChg chg="del">
          <ac:chgData name="XIAODI FU" userId="6a5941d055559884" providerId="LiveId" clId="{E125FEBC-ADAE-45B4-AD90-792AC0D7E71B}" dt="2019-11-12T07:35:19.820" v="5649" actId="478"/>
          <ac:picMkLst>
            <pc:docMk/>
            <pc:sldMk cId="259900738" sldId="331"/>
            <ac:picMk id="10" creationId="{101FE680-C367-4286-9907-EB83B4D88E85}"/>
          </ac:picMkLst>
        </pc:picChg>
        <pc:picChg chg="add mod">
          <ac:chgData name="XIAODI FU" userId="6a5941d055559884" providerId="LiveId" clId="{E125FEBC-ADAE-45B4-AD90-792AC0D7E71B}" dt="2019-11-12T07:43:03.188" v="5709" actId="14100"/>
          <ac:picMkLst>
            <pc:docMk/>
            <pc:sldMk cId="259900738" sldId="331"/>
            <ac:picMk id="12" creationId="{F372F759-8ACE-4615-80CD-FC6C4EEEE088}"/>
          </ac:picMkLst>
        </pc:picChg>
      </pc:sldChg>
      <pc:sldChg chg="addSp modSp">
        <pc:chgData name="XIAODI FU" userId="6a5941d055559884" providerId="LiveId" clId="{E125FEBC-ADAE-45B4-AD90-792AC0D7E71B}" dt="2019-11-12T07:40:28.693" v="5689" actId="1076"/>
        <pc:sldMkLst>
          <pc:docMk/>
          <pc:sldMk cId="227157718" sldId="332"/>
        </pc:sldMkLst>
        <pc:spChg chg="add mod">
          <ac:chgData name="XIAODI FU" userId="6a5941d055559884" providerId="LiveId" clId="{E125FEBC-ADAE-45B4-AD90-792AC0D7E71B}" dt="2019-11-12T07:37:32.104" v="5660" actId="1076"/>
          <ac:spMkLst>
            <pc:docMk/>
            <pc:sldMk cId="227157718" sldId="332"/>
            <ac:spMk id="2" creationId="{99547E43-04E1-4B39-AD83-DC807372F118}"/>
          </ac:spMkLst>
        </pc:spChg>
        <pc:spChg chg="add mod">
          <ac:chgData name="XIAODI FU" userId="6a5941d055559884" providerId="LiveId" clId="{E125FEBC-ADAE-45B4-AD90-792AC0D7E71B}" dt="2019-11-12T07:40:20.848" v="5687" actId="1076"/>
          <ac:spMkLst>
            <pc:docMk/>
            <pc:sldMk cId="227157718" sldId="332"/>
            <ac:spMk id="3" creationId="{34BB0915-BE96-4F77-B470-4D9E306122B9}"/>
          </ac:spMkLst>
        </pc:spChg>
        <pc:spChg chg="add mod">
          <ac:chgData name="XIAODI FU" userId="6a5941d055559884" providerId="LiveId" clId="{E125FEBC-ADAE-45B4-AD90-792AC0D7E71B}" dt="2019-11-12T07:40:28.693" v="5689" actId="1076"/>
          <ac:spMkLst>
            <pc:docMk/>
            <pc:sldMk cId="227157718" sldId="332"/>
            <ac:spMk id="4" creationId="{CAE83BAC-AC3F-4B56-B608-A01D32835ACA}"/>
          </ac:spMkLst>
        </pc:spChg>
        <pc:picChg chg="add mod">
          <ac:chgData name="XIAODI FU" userId="6a5941d055559884" providerId="LiveId" clId="{E125FEBC-ADAE-45B4-AD90-792AC0D7E71B}" dt="2019-11-12T07:40:17.161" v="5686" actId="1076"/>
          <ac:picMkLst>
            <pc:docMk/>
            <pc:sldMk cId="227157718" sldId="332"/>
            <ac:picMk id="5" creationId="{CDD9DA36-B3C6-4B81-9640-64C42BF0182C}"/>
          </ac:picMkLst>
        </pc:picChg>
      </pc:sldChg>
      <pc:sldChg chg="addSp delSp modSp">
        <pc:chgData name="XIAODI FU" userId="6a5941d055559884" providerId="LiveId" clId="{E125FEBC-ADAE-45B4-AD90-792AC0D7E71B}" dt="2019-11-12T07:56:19.910" v="6252" actId="1076"/>
        <pc:sldMkLst>
          <pc:docMk/>
          <pc:sldMk cId="2004136003" sldId="333"/>
        </pc:sldMkLst>
        <pc:spChg chg="add mod">
          <ac:chgData name="XIAODI FU" userId="6a5941d055559884" providerId="LiveId" clId="{E125FEBC-ADAE-45B4-AD90-792AC0D7E71B}" dt="2019-11-12T07:51:47.939" v="6224" actId="1076"/>
          <ac:spMkLst>
            <pc:docMk/>
            <pc:sldMk cId="2004136003" sldId="333"/>
            <ac:spMk id="2" creationId="{13A5CDB2-3199-4029-854C-A0280C1367ED}"/>
          </ac:spMkLst>
        </pc:spChg>
        <pc:spChg chg="add mod">
          <ac:chgData name="XIAODI FU" userId="6a5941d055559884" providerId="LiveId" clId="{E125FEBC-ADAE-45B4-AD90-792AC0D7E71B}" dt="2019-11-12T07:56:19.910" v="6252" actId="1076"/>
          <ac:spMkLst>
            <pc:docMk/>
            <pc:sldMk cId="2004136003" sldId="333"/>
            <ac:spMk id="3" creationId="{19F90F61-2532-4FF6-87C9-160CDE99BF60}"/>
          </ac:spMkLst>
        </pc:spChg>
        <pc:spChg chg="add mod">
          <ac:chgData name="XIAODI FU" userId="6a5941d055559884" providerId="LiveId" clId="{E125FEBC-ADAE-45B4-AD90-792AC0D7E71B}" dt="2019-11-12T07:56:14.002" v="6251" actId="1076"/>
          <ac:spMkLst>
            <pc:docMk/>
            <pc:sldMk cId="2004136003" sldId="333"/>
            <ac:spMk id="4" creationId="{EB48105A-121B-4C41-86EC-AFDCDDDE0B5D}"/>
          </ac:spMkLst>
        </pc:spChg>
        <pc:spChg chg="add mod">
          <ac:chgData name="XIAODI FU" userId="6a5941d055559884" providerId="LiveId" clId="{E125FEBC-ADAE-45B4-AD90-792AC0D7E71B}" dt="2019-11-12T07:56:09.445" v="6250" actId="1076"/>
          <ac:spMkLst>
            <pc:docMk/>
            <pc:sldMk cId="2004136003" sldId="333"/>
            <ac:spMk id="5" creationId="{CE89AF49-1006-46E6-A8A5-250ADE308ABD}"/>
          </ac:spMkLst>
        </pc:spChg>
        <pc:spChg chg="del">
          <ac:chgData name="XIAODI FU" userId="6a5941d055559884" providerId="LiveId" clId="{E125FEBC-ADAE-45B4-AD90-792AC0D7E71B}" dt="2019-11-12T07:44:47.773" v="5712" actId="478"/>
          <ac:spMkLst>
            <pc:docMk/>
            <pc:sldMk cId="2004136003" sldId="333"/>
            <ac:spMk id="8" creationId="{B7380C06-22AA-44B7-BC20-978142BA019C}"/>
          </ac:spMkLst>
        </pc:spChg>
        <pc:picChg chg="del">
          <ac:chgData name="XIAODI FU" userId="6a5941d055559884" providerId="LiveId" clId="{E125FEBC-ADAE-45B4-AD90-792AC0D7E71B}" dt="2019-11-12T07:44:44.703" v="5711" actId="478"/>
          <ac:picMkLst>
            <pc:docMk/>
            <pc:sldMk cId="2004136003" sldId="333"/>
            <ac:picMk id="12" creationId="{F372F759-8ACE-4615-80CD-FC6C4EEEE088}"/>
          </ac:picMkLst>
        </pc:picChg>
      </pc:sldChg>
      <pc:sldChg chg="addSp modSp">
        <pc:chgData name="XIAODI FU" userId="6a5941d055559884" providerId="LiveId" clId="{E125FEBC-ADAE-45B4-AD90-792AC0D7E71B}" dt="2019-11-12T07:58:38.210" v="6276" actId="1076"/>
        <pc:sldMkLst>
          <pc:docMk/>
          <pc:sldMk cId="272350201" sldId="334"/>
        </pc:sldMkLst>
        <pc:spChg chg="add mod">
          <ac:chgData name="XIAODI FU" userId="6a5941d055559884" providerId="LiveId" clId="{E125FEBC-ADAE-45B4-AD90-792AC0D7E71B}" dt="2019-11-12T07:58:38.210" v="6276" actId="1076"/>
          <ac:spMkLst>
            <pc:docMk/>
            <pc:sldMk cId="272350201" sldId="334"/>
            <ac:spMk id="2" creationId="{FB8D5775-611E-4F1B-A957-E0769C86E4A2}"/>
          </ac:spMkLst>
        </pc:spChg>
        <pc:spChg chg="add mod">
          <ac:chgData name="XIAODI FU" userId="6a5941d055559884" providerId="LiveId" clId="{E125FEBC-ADAE-45B4-AD90-792AC0D7E71B}" dt="2019-11-12T07:58:31.398" v="6274" actId="1076"/>
          <ac:spMkLst>
            <pc:docMk/>
            <pc:sldMk cId="272350201" sldId="334"/>
            <ac:spMk id="3" creationId="{035E79C4-951D-4B2D-9CDE-D223201636D3}"/>
          </ac:spMkLst>
        </pc:spChg>
        <pc:spChg chg="add">
          <ac:chgData name="XIAODI FU" userId="6a5941d055559884" providerId="LiveId" clId="{E125FEBC-ADAE-45B4-AD90-792AC0D7E71B}" dt="2019-11-12T07:52:17.804" v="6225"/>
          <ac:spMkLst>
            <pc:docMk/>
            <pc:sldMk cId="272350201" sldId="334"/>
            <ac:spMk id="4" creationId="{84A7E741-C5B1-454B-96FE-8288A3BA03E8}"/>
          </ac:spMkLst>
        </pc:spChg>
        <pc:picChg chg="add mod">
          <ac:chgData name="XIAODI FU" userId="6a5941d055559884" providerId="LiveId" clId="{E125FEBC-ADAE-45B4-AD90-792AC0D7E71B}" dt="2019-11-12T07:58:34.285" v="6275" actId="1076"/>
          <ac:picMkLst>
            <pc:docMk/>
            <pc:sldMk cId="272350201" sldId="334"/>
            <ac:picMk id="5" creationId="{6123F442-97C7-49A8-B0AF-E3D18A087CEC}"/>
          </ac:picMkLst>
        </pc:picChg>
        <pc:picChg chg="add mod">
          <ac:chgData name="XIAODI FU" userId="6a5941d055559884" providerId="LiveId" clId="{E125FEBC-ADAE-45B4-AD90-792AC0D7E71B}" dt="2019-11-12T07:58:24.523" v="6273" actId="1076"/>
          <ac:picMkLst>
            <pc:docMk/>
            <pc:sldMk cId="272350201" sldId="334"/>
            <ac:picMk id="7" creationId="{AD4E1822-0F12-4321-966C-88586D04A934}"/>
          </ac:picMkLst>
        </pc:picChg>
      </pc:sldChg>
      <pc:sldChg chg="addSp delSp modSp">
        <pc:chgData name="XIAODI FU" userId="6a5941d055559884" providerId="LiveId" clId="{E125FEBC-ADAE-45B4-AD90-792AC0D7E71B}" dt="2019-11-12T08:11:50.156" v="6463" actId="207"/>
        <pc:sldMkLst>
          <pc:docMk/>
          <pc:sldMk cId="966886773" sldId="335"/>
        </pc:sldMkLst>
        <pc:spChg chg="add mod">
          <ac:chgData name="XIAODI FU" userId="6a5941d055559884" providerId="LiveId" clId="{E125FEBC-ADAE-45B4-AD90-792AC0D7E71B}" dt="2019-11-12T08:08:39.799" v="6420" actId="1076"/>
          <ac:spMkLst>
            <pc:docMk/>
            <pc:sldMk cId="966886773" sldId="335"/>
            <ac:spMk id="2" creationId="{F2C78197-6350-40B6-BE03-0997A9AC2095}"/>
          </ac:spMkLst>
        </pc:spChg>
        <pc:spChg chg="add mod">
          <ac:chgData name="XIAODI FU" userId="6a5941d055559884" providerId="LiveId" clId="{E125FEBC-ADAE-45B4-AD90-792AC0D7E71B}" dt="2019-11-12T08:09:32.405" v="6425"/>
          <ac:spMkLst>
            <pc:docMk/>
            <pc:sldMk cId="966886773" sldId="335"/>
            <ac:spMk id="3" creationId="{B9685DF8-E7D1-4621-87E9-479012DEC6BD}"/>
          </ac:spMkLst>
        </pc:spChg>
        <pc:spChg chg="del mod">
          <ac:chgData name="XIAODI FU" userId="6a5941d055559884" providerId="LiveId" clId="{E125FEBC-ADAE-45B4-AD90-792AC0D7E71B}" dt="2019-11-12T07:59:44.933" v="6286" actId="478"/>
          <ac:spMkLst>
            <pc:docMk/>
            <pc:sldMk cId="966886773" sldId="335"/>
            <ac:spMk id="4" creationId="{84A7E741-C5B1-454B-96FE-8288A3BA03E8}"/>
          </ac:spMkLst>
        </pc:spChg>
        <pc:spChg chg="add mod">
          <ac:chgData name="XIAODI FU" userId="6a5941d055559884" providerId="LiveId" clId="{E125FEBC-ADAE-45B4-AD90-792AC0D7E71B}" dt="2019-11-12T08:08:49.091" v="6422" actId="1076"/>
          <ac:spMkLst>
            <pc:docMk/>
            <pc:sldMk cId="966886773" sldId="335"/>
            <ac:spMk id="6" creationId="{2A56AABB-6466-4D49-BE71-C2783E6E655A}"/>
          </ac:spMkLst>
        </pc:spChg>
        <pc:spChg chg="add mod">
          <ac:chgData name="XIAODI FU" userId="6a5941d055559884" providerId="LiveId" clId="{E125FEBC-ADAE-45B4-AD90-792AC0D7E71B}" dt="2019-11-12T08:09:41.094" v="6427" actId="1076"/>
          <ac:spMkLst>
            <pc:docMk/>
            <pc:sldMk cId="966886773" sldId="335"/>
            <ac:spMk id="7" creationId="{4FDC2ED7-45E5-4DC8-BAE6-81DB3FF46ADD}"/>
          </ac:spMkLst>
        </pc:spChg>
        <pc:spChg chg="add mod">
          <ac:chgData name="XIAODI FU" userId="6a5941d055559884" providerId="LiveId" clId="{E125FEBC-ADAE-45B4-AD90-792AC0D7E71B}" dt="2019-11-12T08:11:50.156" v="6463" actId="207"/>
          <ac:spMkLst>
            <pc:docMk/>
            <pc:sldMk cId="966886773" sldId="335"/>
            <ac:spMk id="8" creationId="{D407B89A-6E1C-4305-BDDC-1C033A77D63A}"/>
          </ac:spMkLst>
        </pc:spChg>
        <pc:spChg chg="add mod">
          <ac:chgData name="XIAODI FU" userId="6a5941d055559884" providerId="LiveId" clId="{E125FEBC-ADAE-45B4-AD90-792AC0D7E71B}" dt="2019-11-12T08:10:31.681" v="6434" actId="1076"/>
          <ac:spMkLst>
            <pc:docMk/>
            <pc:sldMk cId="966886773" sldId="335"/>
            <ac:spMk id="10" creationId="{46924650-AAB4-4C25-A52E-6675E132F0EB}"/>
          </ac:spMkLst>
        </pc:spChg>
        <pc:spChg chg="mod">
          <ac:chgData name="XIAODI FU" userId="6a5941d055559884" providerId="LiveId" clId="{E125FEBC-ADAE-45B4-AD90-792AC0D7E71B}" dt="2019-11-12T08:01:33.050" v="6317" actId="1076"/>
          <ac:spMkLst>
            <pc:docMk/>
            <pc:sldMk cId="966886773" sldId="335"/>
            <ac:spMk id="57" creationId="{7B37E5C0-8A7D-46E9-925D-581F4E0BE94F}"/>
          </ac:spMkLst>
        </pc:spChg>
        <pc:picChg chg="add mod">
          <ac:chgData name="XIAODI FU" userId="6a5941d055559884" providerId="LiveId" clId="{E125FEBC-ADAE-45B4-AD90-792AC0D7E71B}" dt="2019-11-12T08:09:22.440" v="6424" actId="1076"/>
          <ac:picMkLst>
            <pc:docMk/>
            <pc:sldMk cId="966886773" sldId="335"/>
            <ac:picMk id="5" creationId="{EF032BB2-2598-4E1C-80D8-48267596FBDC}"/>
          </ac:picMkLst>
        </pc:picChg>
      </pc:sldChg>
      <pc:sldChg chg="addSp delSp modSp">
        <pc:chgData name="XIAODI FU" userId="6a5941d055559884" providerId="LiveId" clId="{E125FEBC-ADAE-45B4-AD90-792AC0D7E71B}" dt="2019-11-12T08:19:42.633" v="6528" actId="1076"/>
        <pc:sldMkLst>
          <pc:docMk/>
          <pc:sldMk cId="4202994946" sldId="336"/>
        </pc:sldMkLst>
        <pc:spChg chg="del">
          <ac:chgData name="XIAODI FU" userId="6a5941d055559884" providerId="LiveId" clId="{E125FEBC-ADAE-45B4-AD90-792AC0D7E71B}" dt="2019-11-12T08:11:00.603" v="6435" actId="478"/>
          <ac:spMkLst>
            <pc:docMk/>
            <pc:sldMk cId="4202994946" sldId="336"/>
            <ac:spMk id="2" creationId="{F2C78197-6350-40B6-BE03-0997A9AC2095}"/>
          </ac:spMkLst>
        </pc:spChg>
        <pc:spChg chg="del">
          <ac:chgData name="XIAODI FU" userId="6a5941d055559884" providerId="LiveId" clId="{E125FEBC-ADAE-45B4-AD90-792AC0D7E71B}" dt="2019-11-12T08:11:00.603" v="6435" actId="478"/>
          <ac:spMkLst>
            <pc:docMk/>
            <pc:sldMk cId="4202994946" sldId="336"/>
            <ac:spMk id="3" creationId="{B9685DF8-E7D1-4621-87E9-479012DEC6BD}"/>
          </ac:spMkLst>
        </pc:spChg>
        <pc:spChg chg="add mod">
          <ac:chgData name="XIAODI FU" userId="6a5941d055559884" providerId="LiveId" clId="{E125FEBC-ADAE-45B4-AD90-792AC0D7E71B}" dt="2019-11-12T08:13:52.319" v="6483" actId="1076"/>
          <ac:spMkLst>
            <pc:docMk/>
            <pc:sldMk cId="4202994946" sldId="336"/>
            <ac:spMk id="4" creationId="{12E5A498-1809-414E-939F-BD338D6322B9}"/>
          </ac:spMkLst>
        </pc:spChg>
        <pc:spChg chg="del">
          <ac:chgData name="XIAODI FU" userId="6a5941d055559884" providerId="LiveId" clId="{E125FEBC-ADAE-45B4-AD90-792AC0D7E71B}" dt="2019-11-12T08:11:04.176" v="6436" actId="478"/>
          <ac:spMkLst>
            <pc:docMk/>
            <pc:sldMk cId="4202994946" sldId="336"/>
            <ac:spMk id="6" creationId="{2A56AABB-6466-4D49-BE71-C2783E6E655A}"/>
          </ac:spMkLst>
        </pc:spChg>
        <pc:spChg chg="del">
          <ac:chgData name="XIAODI FU" userId="6a5941d055559884" providerId="LiveId" clId="{E125FEBC-ADAE-45B4-AD90-792AC0D7E71B}" dt="2019-11-12T08:11:00.603" v="6435" actId="478"/>
          <ac:spMkLst>
            <pc:docMk/>
            <pc:sldMk cId="4202994946" sldId="336"/>
            <ac:spMk id="7" creationId="{4FDC2ED7-45E5-4DC8-BAE6-81DB3FF46ADD}"/>
          </ac:spMkLst>
        </pc:spChg>
        <pc:spChg chg="add mod">
          <ac:chgData name="XIAODI FU" userId="6a5941d055559884" providerId="LiveId" clId="{E125FEBC-ADAE-45B4-AD90-792AC0D7E71B}" dt="2019-11-12T08:19:17.895" v="6522" actId="1076"/>
          <ac:spMkLst>
            <pc:docMk/>
            <pc:sldMk cId="4202994946" sldId="336"/>
            <ac:spMk id="9" creationId="{26676BF2-5EF4-4CA8-B663-82941AC6F320}"/>
          </ac:spMkLst>
        </pc:spChg>
        <pc:spChg chg="del">
          <ac:chgData name="XIAODI FU" userId="6a5941d055559884" providerId="LiveId" clId="{E125FEBC-ADAE-45B4-AD90-792AC0D7E71B}" dt="2019-11-12T08:11:04.176" v="6436" actId="478"/>
          <ac:spMkLst>
            <pc:docMk/>
            <pc:sldMk cId="4202994946" sldId="336"/>
            <ac:spMk id="10" creationId="{46924650-AAB4-4C25-A52E-6675E132F0EB}"/>
          </ac:spMkLst>
        </pc:spChg>
        <pc:spChg chg="add del">
          <ac:chgData name="XIAODI FU" userId="6a5941d055559884" providerId="LiveId" clId="{E125FEBC-ADAE-45B4-AD90-792AC0D7E71B}" dt="2019-11-12T08:18:42.159" v="6507"/>
          <ac:spMkLst>
            <pc:docMk/>
            <pc:sldMk cId="4202994946" sldId="336"/>
            <ac:spMk id="11" creationId="{D1907EEA-1712-46AB-BD8F-89730F24DDB7}"/>
          </ac:spMkLst>
        </pc:spChg>
        <pc:spChg chg="add mod">
          <ac:chgData name="XIAODI FU" userId="6a5941d055559884" providerId="LiveId" clId="{E125FEBC-ADAE-45B4-AD90-792AC0D7E71B}" dt="2019-11-12T08:19:42.633" v="6528" actId="1076"/>
          <ac:spMkLst>
            <pc:docMk/>
            <pc:sldMk cId="4202994946" sldId="336"/>
            <ac:spMk id="12" creationId="{F8F6BAAD-ADAD-4602-8F7E-0AF5D8E4E53E}"/>
          </ac:spMkLst>
        </pc:spChg>
        <pc:spChg chg="mod">
          <ac:chgData name="XIAODI FU" userId="6a5941d055559884" providerId="LiveId" clId="{E125FEBC-ADAE-45B4-AD90-792AC0D7E71B}" dt="2019-11-12T08:12:31.297" v="6479" actId="1076"/>
          <ac:spMkLst>
            <pc:docMk/>
            <pc:sldMk cId="4202994946" sldId="336"/>
            <ac:spMk id="57" creationId="{7B37E5C0-8A7D-46E9-925D-581F4E0BE94F}"/>
          </ac:spMkLst>
        </pc:spChg>
        <pc:graphicFrameChg chg="add mod modGraphic">
          <ac:chgData name="XIAODI FU" userId="6a5941d055559884" providerId="LiveId" clId="{E125FEBC-ADAE-45B4-AD90-792AC0D7E71B}" dt="2019-11-12T08:19:15.030" v="6521" actId="1076"/>
          <ac:graphicFrameMkLst>
            <pc:docMk/>
            <pc:sldMk cId="4202994946" sldId="336"/>
            <ac:graphicFrameMk id="8" creationId="{95C3C57D-D349-4522-A7DB-66BB05691D02}"/>
          </ac:graphicFrameMkLst>
        </pc:graphicFrameChg>
        <pc:picChg chg="del">
          <ac:chgData name="XIAODI FU" userId="6a5941d055559884" providerId="LiveId" clId="{E125FEBC-ADAE-45B4-AD90-792AC0D7E71B}" dt="2019-11-12T08:11:06.967" v="6437" actId="478"/>
          <ac:picMkLst>
            <pc:docMk/>
            <pc:sldMk cId="4202994946" sldId="336"/>
            <ac:picMk id="5" creationId="{EF032BB2-2598-4E1C-80D8-48267596FBDC}"/>
          </ac:picMkLst>
        </pc:picChg>
        <pc:picChg chg="add mod">
          <ac:chgData name="XIAODI FU" userId="6a5941d055559884" providerId="LiveId" clId="{E125FEBC-ADAE-45B4-AD90-792AC0D7E71B}" dt="2019-11-12T08:19:38.589" v="6527" actId="1076"/>
          <ac:picMkLst>
            <pc:docMk/>
            <pc:sldMk cId="4202994946" sldId="336"/>
            <ac:picMk id="13" creationId="{8DA0EF19-74C0-41F9-840A-9CAA24115996}"/>
          </ac:picMkLst>
        </pc:picChg>
      </pc:sldChg>
      <pc:sldChg chg="addSp delSp modSp">
        <pc:chgData name="XIAODI FU" userId="6a5941d055559884" providerId="LiveId" clId="{E125FEBC-ADAE-45B4-AD90-792AC0D7E71B}" dt="2019-11-12T08:25:37.893" v="6567" actId="1076"/>
        <pc:sldMkLst>
          <pc:docMk/>
          <pc:sldMk cId="249732814" sldId="337"/>
        </pc:sldMkLst>
        <pc:spChg chg="del">
          <ac:chgData name="XIAODI FU" userId="6a5941d055559884" providerId="LiveId" clId="{E125FEBC-ADAE-45B4-AD90-792AC0D7E71B}" dt="2019-11-12T08:17:37.196" v="6499" actId="478"/>
          <ac:spMkLst>
            <pc:docMk/>
            <pc:sldMk cId="249732814" sldId="337"/>
            <ac:spMk id="4" creationId="{12E5A498-1809-414E-939F-BD338D6322B9}"/>
          </ac:spMkLst>
        </pc:spChg>
        <pc:spChg chg="add mod">
          <ac:chgData name="XIAODI FU" userId="6a5941d055559884" providerId="LiveId" clId="{E125FEBC-ADAE-45B4-AD90-792AC0D7E71B}" dt="2019-11-12T08:24:52.820" v="6560" actId="1076"/>
          <ac:spMkLst>
            <pc:docMk/>
            <pc:sldMk cId="249732814" sldId="337"/>
            <ac:spMk id="6" creationId="{CC7BECE1-3F57-4710-BCDC-4332C5897811}"/>
          </ac:spMkLst>
        </pc:spChg>
        <pc:spChg chg="add mod">
          <ac:chgData name="XIAODI FU" userId="6a5941d055559884" providerId="LiveId" clId="{E125FEBC-ADAE-45B4-AD90-792AC0D7E71B}" dt="2019-11-12T08:25:37.893" v="6567" actId="1076"/>
          <ac:spMkLst>
            <pc:docMk/>
            <pc:sldMk cId="249732814" sldId="337"/>
            <ac:spMk id="7" creationId="{E6D2E69E-384D-4F44-8403-884D57E6B9FC}"/>
          </ac:spMkLst>
        </pc:spChg>
        <pc:spChg chg="del">
          <ac:chgData name="XIAODI FU" userId="6a5941d055559884" providerId="LiveId" clId="{E125FEBC-ADAE-45B4-AD90-792AC0D7E71B}" dt="2019-11-12T08:17:41.040" v="6500" actId="478"/>
          <ac:spMkLst>
            <pc:docMk/>
            <pc:sldMk cId="249732814" sldId="337"/>
            <ac:spMk id="9" creationId="{26676BF2-5EF4-4CA8-B663-82941AC6F320}"/>
          </ac:spMkLst>
        </pc:spChg>
        <pc:graphicFrameChg chg="add del">
          <ac:chgData name="XIAODI FU" userId="6a5941d055559884" providerId="LiveId" clId="{E125FEBC-ADAE-45B4-AD90-792AC0D7E71B}" dt="2019-11-12T08:20:35.846" v="6530"/>
          <ac:graphicFrameMkLst>
            <pc:docMk/>
            <pc:sldMk cId="249732814" sldId="337"/>
            <ac:graphicFrameMk id="2" creationId="{922928F6-37DF-4862-9C62-A09CB232460B}"/>
          </ac:graphicFrameMkLst>
        </pc:graphicFrameChg>
        <pc:graphicFrameChg chg="add mod modGraphic">
          <ac:chgData name="XIAODI FU" userId="6a5941d055559884" providerId="LiveId" clId="{E125FEBC-ADAE-45B4-AD90-792AC0D7E71B}" dt="2019-11-12T08:23:46.745" v="6551" actId="14734"/>
          <ac:graphicFrameMkLst>
            <pc:docMk/>
            <pc:sldMk cId="249732814" sldId="337"/>
            <ac:graphicFrameMk id="3" creationId="{69BC7490-2EEF-467F-84EE-687C225944A6}"/>
          </ac:graphicFrameMkLst>
        </pc:graphicFrameChg>
        <pc:graphicFrameChg chg="add mod modGraphic">
          <ac:chgData name="XIAODI FU" userId="6a5941d055559884" providerId="LiveId" clId="{E125FEBC-ADAE-45B4-AD90-792AC0D7E71B}" dt="2019-11-12T08:23:25.856" v="6548" actId="14734"/>
          <ac:graphicFrameMkLst>
            <pc:docMk/>
            <pc:sldMk cId="249732814" sldId="337"/>
            <ac:graphicFrameMk id="5" creationId="{D095D92E-4913-41FA-8FD8-C14A2D41C8CB}"/>
          </ac:graphicFrameMkLst>
        </pc:graphicFrameChg>
        <pc:graphicFrameChg chg="del">
          <ac:chgData name="XIAODI FU" userId="6a5941d055559884" providerId="LiveId" clId="{E125FEBC-ADAE-45B4-AD90-792AC0D7E71B}" dt="2019-11-12T08:17:29.623" v="6498" actId="478"/>
          <ac:graphicFrameMkLst>
            <pc:docMk/>
            <pc:sldMk cId="249732814" sldId="337"/>
            <ac:graphicFrameMk id="8" creationId="{95C3C57D-D349-4522-A7DB-66BB05691D02}"/>
          </ac:graphicFrameMkLst>
        </pc:graphicFrameChg>
      </pc:sldChg>
      <pc:sldChg chg="addSp delSp modSp">
        <pc:chgData name="XIAODI FU" userId="6a5941d055559884" providerId="LiveId" clId="{E125FEBC-ADAE-45B4-AD90-792AC0D7E71B}" dt="2019-11-12T08:29:42.237" v="6607" actId="1076"/>
        <pc:sldMkLst>
          <pc:docMk/>
          <pc:sldMk cId="4009448065" sldId="338"/>
        </pc:sldMkLst>
        <pc:spChg chg="add mod">
          <ac:chgData name="XIAODI FU" userId="6a5941d055559884" providerId="LiveId" clId="{E125FEBC-ADAE-45B4-AD90-792AC0D7E71B}" dt="2019-11-12T08:27:24.261" v="6582" actId="1076"/>
          <ac:spMkLst>
            <pc:docMk/>
            <pc:sldMk cId="4009448065" sldId="338"/>
            <ac:spMk id="2" creationId="{D012B95F-A8F5-4E82-A64A-E3D7BA83A0F5}"/>
          </ac:spMkLst>
        </pc:spChg>
        <pc:spChg chg="add mod">
          <ac:chgData name="XIAODI FU" userId="6a5941d055559884" providerId="LiveId" clId="{E125FEBC-ADAE-45B4-AD90-792AC0D7E71B}" dt="2019-11-12T08:29:08.831" v="6602" actId="1076"/>
          <ac:spMkLst>
            <pc:docMk/>
            <pc:sldMk cId="4009448065" sldId="338"/>
            <ac:spMk id="4" creationId="{88B8D757-EA6D-49C8-BB36-AC518C2B7B07}"/>
          </ac:spMkLst>
        </pc:spChg>
        <pc:spChg chg="del">
          <ac:chgData name="XIAODI FU" userId="6a5941d055559884" providerId="LiveId" clId="{E125FEBC-ADAE-45B4-AD90-792AC0D7E71B}" dt="2019-11-12T08:26:03.346" v="6570" actId="478"/>
          <ac:spMkLst>
            <pc:docMk/>
            <pc:sldMk cId="4009448065" sldId="338"/>
            <ac:spMk id="6" creationId="{CC7BECE1-3F57-4710-BCDC-4332C5897811}"/>
          </ac:spMkLst>
        </pc:spChg>
        <pc:spChg chg="del">
          <ac:chgData name="XIAODI FU" userId="6a5941d055559884" providerId="LiveId" clId="{E125FEBC-ADAE-45B4-AD90-792AC0D7E71B}" dt="2019-11-12T08:25:59.270" v="6569" actId="478"/>
          <ac:spMkLst>
            <pc:docMk/>
            <pc:sldMk cId="4009448065" sldId="338"/>
            <ac:spMk id="7" creationId="{E6D2E69E-384D-4F44-8403-884D57E6B9FC}"/>
          </ac:spMkLst>
        </pc:spChg>
        <pc:spChg chg="add mod">
          <ac:chgData name="XIAODI FU" userId="6a5941d055559884" providerId="LiveId" clId="{E125FEBC-ADAE-45B4-AD90-792AC0D7E71B}" dt="2019-11-12T08:29:42.237" v="6607" actId="1076"/>
          <ac:spMkLst>
            <pc:docMk/>
            <pc:sldMk cId="4009448065" sldId="338"/>
            <ac:spMk id="10" creationId="{F76955A5-2B93-438F-9E2D-A990FB79AE5A}"/>
          </ac:spMkLst>
        </pc:spChg>
        <pc:graphicFrameChg chg="del modGraphic">
          <ac:chgData name="XIAODI FU" userId="6a5941d055559884" providerId="LiveId" clId="{E125FEBC-ADAE-45B4-AD90-792AC0D7E71B}" dt="2019-11-12T08:25:59.270" v="6569" actId="478"/>
          <ac:graphicFrameMkLst>
            <pc:docMk/>
            <pc:sldMk cId="4009448065" sldId="338"/>
            <ac:graphicFrameMk id="3" creationId="{69BC7490-2EEF-467F-84EE-687C225944A6}"/>
          </ac:graphicFrameMkLst>
        </pc:graphicFrameChg>
        <pc:graphicFrameChg chg="del">
          <ac:chgData name="XIAODI FU" userId="6a5941d055559884" providerId="LiveId" clId="{E125FEBC-ADAE-45B4-AD90-792AC0D7E71B}" dt="2019-11-12T08:26:03.346" v="6570" actId="478"/>
          <ac:graphicFrameMkLst>
            <pc:docMk/>
            <pc:sldMk cId="4009448065" sldId="338"/>
            <ac:graphicFrameMk id="5" creationId="{D095D92E-4913-41FA-8FD8-C14A2D41C8CB}"/>
          </ac:graphicFrameMkLst>
        </pc:graphicFrameChg>
        <pc:picChg chg="add mod">
          <ac:chgData name="XIAODI FU" userId="6a5941d055559884" providerId="LiveId" clId="{E125FEBC-ADAE-45B4-AD90-792AC0D7E71B}" dt="2019-11-12T08:27:20.475" v="6581" actId="1076"/>
          <ac:picMkLst>
            <pc:docMk/>
            <pc:sldMk cId="4009448065" sldId="338"/>
            <ac:picMk id="8" creationId="{70F193FF-B884-42E6-8134-5E58BC183C6B}"/>
          </ac:picMkLst>
        </pc:picChg>
        <pc:picChg chg="add mod">
          <ac:chgData name="XIAODI FU" userId="6a5941d055559884" providerId="LiveId" clId="{E125FEBC-ADAE-45B4-AD90-792AC0D7E71B}" dt="2019-11-12T08:28:54.343" v="6598" actId="1076"/>
          <ac:picMkLst>
            <pc:docMk/>
            <pc:sldMk cId="4009448065" sldId="338"/>
            <ac:picMk id="9" creationId="{109192FD-F83E-4DFE-8B11-CF9E2986D6EA}"/>
          </ac:picMkLst>
        </pc:picChg>
        <pc:picChg chg="add mod">
          <ac:chgData name="XIAODI FU" userId="6a5941d055559884" providerId="LiveId" clId="{E125FEBC-ADAE-45B4-AD90-792AC0D7E71B}" dt="2019-11-12T08:28:59.157" v="6600" actId="14100"/>
          <ac:picMkLst>
            <pc:docMk/>
            <pc:sldMk cId="4009448065" sldId="338"/>
            <ac:picMk id="12" creationId="{22F88546-4C5C-44FC-B5DE-40C1B38362C7}"/>
          </ac:picMkLst>
        </pc:picChg>
      </pc:sldChg>
      <pc:sldChg chg="modSp">
        <pc:chgData name="XIAODI FU" userId="6a5941d055559884" providerId="LiveId" clId="{E125FEBC-ADAE-45B4-AD90-792AC0D7E71B}" dt="2019-11-12T08:30:20.626" v="6628" actId="20577"/>
        <pc:sldMkLst>
          <pc:docMk/>
          <pc:sldMk cId="3233657105" sldId="339"/>
        </pc:sldMkLst>
        <pc:spChg chg="mod">
          <ac:chgData name="XIAODI FU" userId="6a5941d055559884" providerId="LiveId" clId="{E125FEBC-ADAE-45B4-AD90-792AC0D7E71B}" dt="2019-11-12T08:30:20.626" v="6628" actId="20577"/>
          <ac:spMkLst>
            <pc:docMk/>
            <pc:sldMk cId="3233657105" sldId="339"/>
            <ac:spMk id="6" creationId="{3A13628E-A72A-47E4-8DF4-B0B2E02BF2FF}"/>
          </ac:spMkLst>
        </pc:spChg>
      </pc:sldChg>
      <pc:sldChg chg="addSp delSp modSp">
        <pc:chgData name="XIAODI FU" userId="6a5941d055559884" providerId="LiveId" clId="{E125FEBC-ADAE-45B4-AD90-792AC0D7E71B}" dt="2019-11-12T08:37:37.621" v="6779"/>
        <pc:sldMkLst>
          <pc:docMk/>
          <pc:sldMk cId="1907586581" sldId="340"/>
        </pc:sldMkLst>
        <pc:spChg chg="del">
          <ac:chgData name="XIAODI FU" userId="6a5941d055559884" providerId="LiveId" clId="{E125FEBC-ADAE-45B4-AD90-792AC0D7E71B}" dt="2019-11-12T08:31:12.211" v="6629" actId="478"/>
          <ac:spMkLst>
            <pc:docMk/>
            <pc:sldMk cId="1907586581" sldId="340"/>
            <ac:spMk id="2" creationId="{00000000-0000-0000-0000-000000000000}"/>
          </ac:spMkLst>
        </pc:spChg>
        <pc:spChg chg="del">
          <ac:chgData name="XIAODI FU" userId="6a5941d055559884" providerId="LiveId" clId="{E125FEBC-ADAE-45B4-AD90-792AC0D7E71B}" dt="2019-11-12T08:31:16.833" v="6630" actId="478"/>
          <ac:spMkLst>
            <pc:docMk/>
            <pc:sldMk cId="1907586581" sldId="340"/>
            <ac:spMk id="3" creationId="{00000000-0000-0000-0000-000000000000}"/>
          </ac:spMkLst>
        </pc:spChg>
        <pc:spChg chg="del">
          <ac:chgData name="XIAODI FU" userId="6a5941d055559884" providerId="LiveId" clId="{E125FEBC-ADAE-45B4-AD90-792AC0D7E71B}" dt="2019-11-12T08:31:46.873" v="6637" actId="478"/>
          <ac:spMkLst>
            <pc:docMk/>
            <pc:sldMk cId="1907586581" sldId="340"/>
            <ac:spMk id="4" creationId="{00000000-0000-0000-0000-000000000000}"/>
          </ac:spMkLst>
        </pc:spChg>
        <pc:spChg chg="del">
          <ac:chgData name="XIAODI FU" userId="6a5941d055559884" providerId="LiveId" clId="{E125FEBC-ADAE-45B4-AD90-792AC0D7E71B}" dt="2019-11-12T08:31:27.739" v="6633" actId="478"/>
          <ac:spMkLst>
            <pc:docMk/>
            <pc:sldMk cId="1907586581" sldId="340"/>
            <ac:spMk id="5" creationId="{00000000-0000-0000-0000-000000000000}"/>
          </ac:spMkLst>
        </pc:spChg>
        <pc:spChg chg="del">
          <ac:chgData name="XIAODI FU" userId="6a5941d055559884" providerId="LiveId" clId="{E125FEBC-ADAE-45B4-AD90-792AC0D7E71B}" dt="2019-11-12T08:31:21.834" v="6631" actId="478"/>
          <ac:spMkLst>
            <pc:docMk/>
            <pc:sldMk cId="1907586581" sldId="340"/>
            <ac:spMk id="12" creationId="{00000000-0000-0000-0000-000000000000}"/>
          </ac:spMkLst>
        </pc:spChg>
        <pc:spChg chg="del">
          <ac:chgData name="XIAODI FU" userId="6a5941d055559884" providerId="LiveId" clId="{E125FEBC-ADAE-45B4-AD90-792AC0D7E71B}" dt="2019-11-12T08:31:21.834" v="6631" actId="478"/>
          <ac:spMkLst>
            <pc:docMk/>
            <pc:sldMk cId="1907586581" sldId="340"/>
            <ac:spMk id="13" creationId="{00000000-0000-0000-0000-000000000000}"/>
          </ac:spMkLst>
        </pc:spChg>
        <pc:spChg chg="add mod">
          <ac:chgData name="XIAODI FU" userId="6a5941d055559884" providerId="LiveId" clId="{E125FEBC-ADAE-45B4-AD90-792AC0D7E71B}" dt="2019-11-12T08:32:06.006" v="6658" actId="20577"/>
          <ac:spMkLst>
            <pc:docMk/>
            <pc:sldMk cId="1907586581" sldId="340"/>
            <ac:spMk id="36" creationId="{7A69E8F1-D29B-4562-8A23-14090D8AE24E}"/>
          </ac:spMkLst>
        </pc:spChg>
        <pc:spChg chg="add del mod">
          <ac:chgData name="XIAODI FU" userId="6a5941d055559884" providerId="LiveId" clId="{E125FEBC-ADAE-45B4-AD90-792AC0D7E71B}" dt="2019-11-12T08:31:50.211" v="6638" actId="478"/>
          <ac:spMkLst>
            <pc:docMk/>
            <pc:sldMk cId="1907586581" sldId="340"/>
            <ac:spMk id="38" creationId="{CB28FDBB-22C5-4EEF-8FF5-8F49CC6687F4}"/>
          </ac:spMkLst>
        </pc:spChg>
        <pc:spChg chg="add mod">
          <ac:chgData name="XIAODI FU" userId="6a5941d055559884" providerId="LiveId" clId="{E125FEBC-ADAE-45B4-AD90-792AC0D7E71B}" dt="2019-11-12T08:37:01.342" v="6730" actId="1076"/>
          <ac:spMkLst>
            <pc:docMk/>
            <pc:sldMk cId="1907586581" sldId="340"/>
            <ac:spMk id="39" creationId="{95D8822A-B30B-45B6-A2BE-609237A68897}"/>
          </ac:spMkLst>
        </pc:spChg>
        <pc:spChg chg="del">
          <ac:chgData name="XIAODI FU" userId="6a5941d055559884" providerId="LiveId" clId="{E125FEBC-ADAE-45B4-AD90-792AC0D7E71B}" dt="2019-11-12T08:37:37.621" v="6779"/>
          <ac:spMkLst>
            <pc:docMk/>
            <pc:sldMk cId="1907586581" sldId="340"/>
            <ac:spMk id="40" creationId="{E30BA467-EF76-4FB3-B738-127F3FD71D6E}"/>
          </ac:spMkLst>
        </pc:spChg>
        <pc:grpChg chg="del">
          <ac:chgData name="XIAODI FU" userId="6a5941d055559884" providerId="LiveId" clId="{E125FEBC-ADAE-45B4-AD90-792AC0D7E71B}" dt="2019-11-12T08:31:21.834" v="6631" actId="478"/>
          <ac:grpSpMkLst>
            <pc:docMk/>
            <pc:sldMk cId="1907586581" sldId="340"/>
            <ac:grpSpMk id="6" creationId="{00000000-0000-0000-0000-000000000000}"/>
          </ac:grpSpMkLst>
        </pc:grpChg>
        <pc:grpChg chg="del">
          <ac:chgData name="XIAODI FU" userId="6a5941d055559884" providerId="LiveId" clId="{E125FEBC-ADAE-45B4-AD90-792AC0D7E71B}" dt="2019-11-12T08:31:21.834" v="6631" actId="478"/>
          <ac:grpSpMkLst>
            <pc:docMk/>
            <pc:sldMk cId="1907586581" sldId="340"/>
            <ac:grpSpMk id="9" creationId="{00000000-0000-0000-0000-000000000000}"/>
          </ac:grpSpMkLst>
        </pc:grpChg>
        <pc:grpChg chg="del">
          <ac:chgData name="XIAODI FU" userId="6a5941d055559884" providerId="LiveId" clId="{E125FEBC-ADAE-45B4-AD90-792AC0D7E71B}" dt="2019-11-12T08:31:21.834" v="6631" actId="478"/>
          <ac:grpSpMkLst>
            <pc:docMk/>
            <pc:sldMk cId="1907586581" sldId="340"/>
            <ac:grpSpMk id="14" creationId="{00000000-0000-0000-0000-000000000000}"/>
          </ac:grpSpMkLst>
        </pc:grpChg>
        <pc:grpChg chg="del">
          <ac:chgData name="XIAODI FU" userId="6a5941d055559884" providerId="LiveId" clId="{E125FEBC-ADAE-45B4-AD90-792AC0D7E71B}" dt="2019-11-12T08:31:21.834" v="6631" actId="478"/>
          <ac:grpSpMkLst>
            <pc:docMk/>
            <pc:sldMk cId="1907586581" sldId="340"/>
            <ac:grpSpMk id="19" creationId="{00000000-0000-0000-0000-000000000000}"/>
          </ac:grpSpMkLst>
        </pc:grpChg>
        <pc:grpChg chg="del">
          <ac:chgData name="XIAODI FU" userId="6a5941d055559884" providerId="LiveId" clId="{E125FEBC-ADAE-45B4-AD90-792AC0D7E71B}" dt="2019-11-12T08:31:24.992" v="6632" actId="478"/>
          <ac:grpSpMkLst>
            <pc:docMk/>
            <pc:sldMk cId="1907586581" sldId="340"/>
            <ac:grpSpMk id="24" creationId="{00000000-0000-0000-0000-000000000000}"/>
          </ac:grpSpMkLst>
        </pc:grpChg>
        <pc:grpChg chg="del">
          <ac:chgData name="XIAODI FU" userId="6a5941d055559884" providerId="LiveId" clId="{E125FEBC-ADAE-45B4-AD90-792AC0D7E71B}" dt="2019-11-12T08:31:30.019" v="6634" actId="478"/>
          <ac:grpSpMkLst>
            <pc:docMk/>
            <pc:sldMk cId="1907586581" sldId="340"/>
            <ac:grpSpMk id="27" creationId="{00000000-0000-0000-0000-000000000000}"/>
          </ac:grpSpMkLst>
        </pc:grpChg>
        <pc:grpChg chg="del">
          <ac:chgData name="XIAODI FU" userId="6a5941d055559884" providerId="LiveId" clId="{E125FEBC-ADAE-45B4-AD90-792AC0D7E71B}" dt="2019-11-12T08:31:24.992" v="6632" actId="478"/>
          <ac:grpSpMkLst>
            <pc:docMk/>
            <pc:sldMk cId="1907586581" sldId="340"/>
            <ac:grpSpMk id="30" creationId="{00000000-0000-0000-0000-000000000000}"/>
          </ac:grpSpMkLst>
        </pc:grpChg>
        <pc:grpChg chg="del">
          <ac:chgData name="XIAODI FU" userId="6a5941d055559884" providerId="LiveId" clId="{E125FEBC-ADAE-45B4-AD90-792AC0D7E71B}" dt="2019-11-12T08:31:30.019" v="6634" actId="478"/>
          <ac:grpSpMkLst>
            <pc:docMk/>
            <pc:sldMk cId="1907586581" sldId="340"/>
            <ac:grpSpMk id="33" creationId="{00000000-0000-0000-0000-000000000000}"/>
          </ac:grpSpMkLst>
        </pc:grpChg>
      </pc:sldChg>
      <pc:sldChg chg="add del">
        <pc:chgData name="XIAODI FU" userId="6a5941d055559884" providerId="LiveId" clId="{E125FEBC-ADAE-45B4-AD90-792AC0D7E71B}" dt="2019-11-12T08:37:48.491" v="6781"/>
        <pc:sldMkLst>
          <pc:docMk/>
          <pc:sldMk cId="730227772" sldId="341"/>
        </pc:sldMkLst>
      </pc:sldChg>
      <pc:sldChg chg="delSp modSp delAnim modAnim">
        <pc:chgData name="XIAODI FU" userId="6a5941d055559884" providerId="LiveId" clId="{E125FEBC-ADAE-45B4-AD90-792AC0D7E71B}" dt="2019-11-12T08:38:25.651" v="6829" actId="478"/>
        <pc:sldMkLst>
          <pc:docMk/>
          <pc:sldMk cId="3605543230" sldId="341"/>
        </pc:sldMkLst>
        <pc:spChg chg="mod">
          <ac:chgData name="XIAODI FU" userId="6a5941d055559884" providerId="LiveId" clId="{E125FEBC-ADAE-45B4-AD90-792AC0D7E71B}" dt="2019-11-12T08:38:19.724" v="6828" actId="20577"/>
          <ac:spMkLst>
            <pc:docMk/>
            <pc:sldMk cId="3605543230" sldId="341"/>
            <ac:spMk id="7" creationId="{00000000-0000-0000-0000-000000000000}"/>
          </ac:spMkLst>
        </pc:spChg>
        <pc:spChg chg="del">
          <ac:chgData name="XIAODI FU" userId="6a5941d055559884" providerId="LiveId" clId="{E125FEBC-ADAE-45B4-AD90-792AC0D7E71B}" dt="2019-11-12T08:38:25.651" v="6829" actId="478"/>
          <ac:spMkLst>
            <pc:docMk/>
            <pc:sldMk cId="3605543230" sldId="341"/>
            <ac:spMk id="10" creationId="{00000000-0000-0000-0000-000000000000}"/>
          </ac:spMkLst>
        </pc:spChg>
        <pc:spChg chg="del">
          <ac:chgData name="XIAODI FU" userId="6a5941d055559884" providerId="LiveId" clId="{E125FEBC-ADAE-45B4-AD90-792AC0D7E71B}" dt="2019-11-12T08:38:25.651" v="6829" actId="478"/>
          <ac:spMkLst>
            <pc:docMk/>
            <pc:sldMk cId="3605543230" sldId="341"/>
            <ac:spMk id="12" creationId="{00000000-0000-0000-0000-000000000000}"/>
          </ac:spMkLst>
        </pc:spChg>
      </pc:sldChg>
      <pc:sldMasterChg chg="add del addSldLayout delSldLayout">
        <pc:chgData name="XIAODI FU" userId="6a5941d055559884" providerId="LiveId" clId="{E125FEBC-ADAE-45B4-AD90-792AC0D7E71B}" dt="2019-11-12T08:38:41.007" v="6874" actId="2696"/>
        <pc:sldMasterMkLst>
          <pc:docMk/>
          <pc:sldMasterMk cId="4232367187" sldId="2147483695"/>
        </pc:sldMasterMkLst>
        <pc:sldLayoutChg chg="add del">
          <pc:chgData name="XIAODI FU" userId="6a5941d055559884" providerId="LiveId" clId="{E125FEBC-ADAE-45B4-AD90-792AC0D7E71B}" dt="2019-11-12T08:38:40.990" v="6863" actId="2696"/>
          <pc:sldLayoutMkLst>
            <pc:docMk/>
            <pc:sldMasterMk cId="4232367187" sldId="2147483695"/>
            <pc:sldLayoutMk cId="3426739206" sldId="2147483696"/>
          </pc:sldLayoutMkLst>
        </pc:sldLayoutChg>
        <pc:sldLayoutChg chg="add del">
          <pc:chgData name="XIAODI FU" userId="6a5941d055559884" providerId="LiveId" clId="{E125FEBC-ADAE-45B4-AD90-792AC0D7E71B}" dt="2019-11-12T08:38:40.992" v="6864" actId="2696"/>
          <pc:sldLayoutMkLst>
            <pc:docMk/>
            <pc:sldMasterMk cId="4232367187" sldId="2147483695"/>
            <pc:sldLayoutMk cId="1202611606" sldId="2147483697"/>
          </pc:sldLayoutMkLst>
        </pc:sldLayoutChg>
        <pc:sldLayoutChg chg="add del">
          <pc:chgData name="XIAODI FU" userId="6a5941d055559884" providerId="LiveId" clId="{E125FEBC-ADAE-45B4-AD90-792AC0D7E71B}" dt="2019-11-12T08:38:40.993" v="6865" actId="2696"/>
          <pc:sldLayoutMkLst>
            <pc:docMk/>
            <pc:sldMasterMk cId="4232367187" sldId="2147483695"/>
            <pc:sldLayoutMk cId="49079921" sldId="2147483698"/>
          </pc:sldLayoutMkLst>
        </pc:sldLayoutChg>
        <pc:sldLayoutChg chg="add del">
          <pc:chgData name="XIAODI FU" userId="6a5941d055559884" providerId="LiveId" clId="{E125FEBC-ADAE-45B4-AD90-792AC0D7E71B}" dt="2019-11-12T08:38:40.994" v="6866" actId="2696"/>
          <pc:sldLayoutMkLst>
            <pc:docMk/>
            <pc:sldMasterMk cId="4232367187" sldId="2147483695"/>
            <pc:sldLayoutMk cId="3659194529" sldId="2147483699"/>
          </pc:sldLayoutMkLst>
        </pc:sldLayoutChg>
        <pc:sldLayoutChg chg="add del">
          <pc:chgData name="XIAODI FU" userId="6a5941d055559884" providerId="LiveId" clId="{E125FEBC-ADAE-45B4-AD90-792AC0D7E71B}" dt="2019-11-12T08:38:40.996" v="6867" actId="2696"/>
          <pc:sldLayoutMkLst>
            <pc:docMk/>
            <pc:sldMasterMk cId="4232367187" sldId="2147483695"/>
            <pc:sldLayoutMk cId="52445046" sldId="2147483700"/>
          </pc:sldLayoutMkLst>
        </pc:sldLayoutChg>
        <pc:sldLayoutChg chg="add del">
          <pc:chgData name="XIAODI FU" userId="6a5941d055559884" providerId="LiveId" clId="{E125FEBC-ADAE-45B4-AD90-792AC0D7E71B}" dt="2019-11-12T08:38:40.997" v="6868" actId="2696"/>
          <pc:sldLayoutMkLst>
            <pc:docMk/>
            <pc:sldMasterMk cId="4232367187" sldId="2147483695"/>
            <pc:sldLayoutMk cId="153139379" sldId="2147483701"/>
          </pc:sldLayoutMkLst>
        </pc:sldLayoutChg>
        <pc:sldLayoutChg chg="add del">
          <pc:chgData name="XIAODI FU" userId="6a5941d055559884" providerId="LiveId" clId="{E125FEBC-ADAE-45B4-AD90-792AC0D7E71B}" dt="2019-11-12T08:38:40.999" v="6869" actId="2696"/>
          <pc:sldLayoutMkLst>
            <pc:docMk/>
            <pc:sldMasterMk cId="4232367187" sldId="2147483695"/>
            <pc:sldLayoutMk cId="2610730164" sldId="2147483702"/>
          </pc:sldLayoutMkLst>
        </pc:sldLayoutChg>
        <pc:sldLayoutChg chg="add del">
          <pc:chgData name="XIAODI FU" userId="6a5941d055559884" providerId="LiveId" clId="{E125FEBC-ADAE-45B4-AD90-792AC0D7E71B}" dt="2019-11-12T08:38:41" v="6870" actId="2696"/>
          <pc:sldLayoutMkLst>
            <pc:docMk/>
            <pc:sldMasterMk cId="4232367187" sldId="2147483695"/>
            <pc:sldLayoutMk cId="3343771244" sldId="2147483703"/>
          </pc:sldLayoutMkLst>
        </pc:sldLayoutChg>
        <pc:sldLayoutChg chg="add del">
          <pc:chgData name="XIAODI FU" userId="6a5941d055559884" providerId="LiveId" clId="{E125FEBC-ADAE-45B4-AD90-792AC0D7E71B}" dt="2019-11-12T08:38:41.002" v="6871" actId="2696"/>
          <pc:sldLayoutMkLst>
            <pc:docMk/>
            <pc:sldMasterMk cId="4232367187" sldId="2147483695"/>
            <pc:sldLayoutMk cId="3916749466" sldId="2147483704"/>
          </pc:sldLayoutMkLst>
        </pc:sldLayoutChg>
        <pc:sldLayoutChg chg="add del">
          <pc:chgData name="XIAODI FU" userId="6a5941d055559884" providerId="LiveId" clId="{E125FEBC-ADAE-45B4-AD90-792AC0D7E71B}" dt="2019-11-12T08:38:41.003" v="6872" actId="2696"/>
          <pc:sldLayoutMkLst>
            <pc:docMk/>
            <pc:sldMasterMk cId="4232367187" sldId="2147483695"/>
            <pc:sldLayoutMk cId="973441905" sldId="2147483705"/>
          </pc:sldLayoutMkLst>
        </pc:sldLayoutChg>
        <pc:sldLayoutChg chg="add del">
          <pc:chgData name="XIAODI FU" userId="6a5941d055559884" providerId="LiveId" clId="{E125FEBC-ADAE-45B4-AD90-792AC0D7E71B}" dt="2019-11-12T08:38:41.004" v="6873" actId="2696"/>
          <pc:sldLayoutMkLst>
            <pc:docMk/>
            <pc:sldMasterMk cId="4232367187" sldId="2147483695"/>
            <pc:sldLayoutMk cId="1742387149" sldId="2147483706"/>
          </pc:sldLayoutMkLst>
        </pc:sldLayoutChg>
      </pc:sldMasterChg>
    </pc:docChg>
  </pc:docChgLst>
  <pc:docChgLst>
    <pc:chgData name="XIAODI FU" userId="6a5941d055559884" providerId="LiveId" clId="{EBFFAF22-3481-462D-B21E-EE0A08836657}"/>
    <pc:docChg chg="undo custSel addSld delSld modSld sldOrd">
      <pc:chgData name="XIAODI FU" userId="6a5941d055559884" providerId="LiveId" clId="{EBFFAF22-3481-462D-B21E-EE0A08836657}" dt="2019-11-13T16:36:27.567" v="2453" actId="122"/>
      <pc:docMkLst>
        <pc:docMk/>
      </pc:docMkLst>
      <pc:sldChg chg="modSp">
        <pc:chgData name="XIAODI FU" userId="6a5941d055559884" providerId="LiveId" clId="{EBFFAF22-3481-462D-B21E-EE0A08836657}" dt="2019-11-13T04:00:49.490" v="461" actId="255"/>
        <pc:sldMkLst>
          <pc:docMk/>
          <pc:sldMk cId="2629132869" sldId="259"/>
        </pc:sldMkLst>
        <pc:spChg chg="mod">
          <ac:chgData name="XIAODI FU" userId="6a5941d055559884" providerId="LiveId" clId="{EBFFAF22-3481-462D-B21E-EE0A08836657}" dt="2019-11-13T04:00:49.490" v="461" actId="255"/>
          <ac:spMkLst>
            <pc:docMk/>
            <pc:sldMk cId="2629132869" sldId="259"/>
            <ac:spMk id="4" creationId="{BA4260A6-D5CF-4523-97AE-762AA8C5556D}"/>
          </ac:spMkLst>
        </pc:spChg>
        <pc:spChg chg="mod">
          <ac:chgData name="XIAODI FU" userId="6a5941d055559884" providerId="LiveId" clId="{EBFFAF22-3481-462D-B21E-EE0A08836657}" dt="2019-11-13T03:54:23.595" v="459" actId="1076"/>
          <ac:spMkLst>
            <pc:docMk/>
            <pc:sldMk cId="2629132869" sldId="259"/>
            <ac:spMk id="5" creationId="{15673249-BE5E-43CA-BBE1-CD611D10CF03}"/>
          </ac:spMkLst>
        </pc:spChg>
        <pc:spChg chg="mod">
          <ac:chgData name="XIAODI FU" userId="6a5941d055559884" providerId="LiveId" clId="{EBFFAF22-3481-462D-B21E-EE0A08836657}" dt="2019-11-13T03:54:16.852" v="458" actId="1036"/>
          <ac:spMkLst>
            <pc:docMk/>
            <pc:sldMk cId="2629132869" sldId="259"/>
            <ac:spMk id="6" creationId="{3EE65D53-1DBB-49DE-A6FC-A4A7CDDEBDA0}"/>
          </ac:spMkLst>
        </pc:spChg>
        <pc:graphicFrameChg chg="modGraphic">
          <ac:chgData name="XIAODI FU" userId="6a5941d055559884" providerId="LiveId" clId="{EBFFAF22-3481-462D-B21E-EE0A08836657}" dt="2019-11-12T18:29:07.461" v="136" actId="20577"/>
          <ac:graphicFrameMkLst>
            <pc:docMk/>
            <pc:sldMk cId="2629132869" sldId="259"/>
            <ac:graphicFrameMk id="66" creationId="{BD74B7D8-E946-42D4-BB8E-FDD41B81F1E1}"/>
          </ac:graphicFrameMkLst>
        </pc:graphicFrameChg>
      </pc:sldChg>
      <pc:sldChg chg="addSp modSp">
        <pc:chgData name="XIAODI FU" userId="6a5941d055559884" providerId="LiveId" clId="{EBFFAF22-3481-462D-B21E-EE0A08836657}" dt="2019-11-13T03:52:13.166" v="451" actId="1076"/>
        <pc:sldMkLst>
          <pc:docMk/>
          <pc:sldMk cId="3996978433" sldId="264"/>
        </pc:sldMkLst>
        <pc:spChg chg="mod">
          <ac:chgData name="XIAODI FU" userId="6a5941d055559884" providerId="LiveId" clId="{EBFFAF22-3481-462D-B21E-EE0A08836657}" dt="2019-11-13T03:52:04.149" v="450" actId="1076"/>
          <ac:spMkLst>
            <pc:docMk/>
            <pc:sldMk cId="3996978433" sldId="264"/>
            <ac:spMk id="5" creationId="{BA920FC8-D039-441F-A919-72CFDF330537}"/>
          </ac:spMkLst>
        </pc:spChg>
        <pc:spChg chg="mod">
          <ac:chgData name="XIAODI FU" userId="6a5941d055559884" providerId="LiveId" clId="{EBFFAF22-3481-462D-B21E-EE0A08836657}" dt="2019-11-13T03:51:00.626" v="447" actId="14100"/>
          <ac:spMkLst>
            <pc:docMk/>
            <pc:sldMk cId="3996978433" sldId="264"/>
            <ac:spMk id="8" creationId="{00000000-0000-0000-0000-000000000000}"/>
          </ac:spMkLst>
        </pc:spChg>
        <pc:spChg chg="mod">
          <ac:chgData name="XIAODI FU" userId="6a5941d055559884" providerId="LiveId" clId="{EBFFAF22-3481-462D-B21E-EE0A08836657}" dt="2019-11-13T03:50:29.846" v="446" actId="255"/>
          <ac:spMkLst>
            <pc:docMk/>
            <pc:sldMk cId="3996978433" sldId="264"/>
            <ac:spMk id="10" creationId="{00000000-0000-0000-0000-000000000000}"/>
          </ac:spMkLst>
        </pc:spChg>
        <pc:spChg chg="add mod">
          <ac:chgData name="XIAODI FU" userId="6a5941d055559884" providerId="LiveId" clId="{EBFFAF22-3481-462D-B21E-EE0A08836657}" dt="2019-11-13T03:52:13.166" v="451" actId="1076"/>
          <ac:spMkLst>
            <pc:docMk/>
            <pc:sldMk cId="3996978433" sldId="264"/>
            <ac:spMk id="13" creationId="{2A5864BD-B4EB-423D-BC6C-48B9687FA804}"/>
          </ac:spMkLst>
        </pc:spChg>
        <pc:spChg chg="add mod">
          <ac:chgData name="XIAODI FU" userId="6a5941d055559884" providerId="LiveId" clId="{EBFFAF22-3481-462D-B21E-EE0A08836657}" dt="2019-11-13T03:47:14.187" v="434" actId="20577"/>
          <ac:spMkLst>
            <pc:docMk/>
            <pc:sldMk cId="3996978433" sldId="264"/>
            <ac:spMk id="14" creationId="{31089605-AC69-4450-A810-63D2B1D78DB5}"/>
          </ac:spMkLst>
        </pc:spChg>
        <pc:spChg chg="mod">
          <ac:chgData name="XIAODI FU" userId="6a5941d055559884" providerId="LiveId" clId="{EBFFAF22-3481-462D-B21E-EE0A08836657}" dt="2019-11-13T03:52:00.271" v="449" actId="1076"/>
          <ac:spMkLst>
            <pc:docMk/>
            <pc:sldMk cId="3996978433" sldId="264"/>
            <ac:spMk id="23" creationId="{EF266501-C0C7-4799-A125-3B7AA464957C}"/>
          </ac:spMkLst>
        </pc:spChg>
        <pc:spChg chg="mod">
          <ac:chgData name="XIAODI FU" userId="6a5941d055559884" providerId="LiveId" clId="{EBFFAF22-3481-462D-B21E-EE0A08836657}" dt="2019-11-13T03:51:44.289" v="448" actId="1076"/>
          <ac:spMkLst>
            <pc:docMk/>
            <pc:sldMk cId="3996978433" sldId="264"/>
            <ac:spMk id="33" creationId="{72BF7542-7E8B-44D1-9BED-A371198B8093}"/>
          </ac:spMkLst>
        </pc:spChg>
      </pc:sldChg>
      <pc:sldChg chg="addSp delSp modSp ord">
        <pc:chgData name="XIAODI FU" userId="6a5941d055559884" providerId="LiveId" clId="{EBFFAF22-3481-462D-B21E-EE0A08836657}" dt="2019-11-13T07:54:56.095" v="2431" actId="478"/>
        <pc:sldMkLst>
          <pc:docMk/>
          <pc:sldMk cId="3110759909" sldId="292"/>
        </pc:sldMkLst>
        <pc:spChg chg="del">
          <ac:chgData name="XIAODI FU" userId="6a5941d055559884" providerId="LiveId" clId="{EBFFAF22-3481-462D-B21E-EE0A08836657}" dt="2019-11-13T07:54:50.704" v="2430" actId="478"/>
          <ac:spMkLst>
            <pc:docMk/>
            <pc:sldMk cId="3110759909" sldId="292"/>
            <ac:spMk id="2" creationId="{00000000-0000-0000-0000-000000000000}"/>
          </ac:spMkLst>
        </pc:spChg>
        <pc:spChg chg="del">
          <ac:chgData name="XIAODI FU" userId="6a5941d055559884" providerId="LiveId" clId="{EBFFAF22-3481-462D-B21E-EE0A08836657}" dt="2019-11-13T07:54:56.095" v="2431" actId="478"/>
          <ac:spMkLst>
            <pc:docMk/>
            <pc:sldMk cId="3110759909" sldId="292"/>
            <ac:spMk id="3" creationId="{00000000-0000-0000-0000-000000000000}"/>
          </ac:spMkLst>
        </pc:spChg>
        <pc:spChg chg="del">
          <ac:chgData name="XIAODI FU" userId="6a5941d055559884" providerId="LiveId" clId="{EBFFAF22-3481-462D-B21E-EE0A08836657}" dt="2019-11-12T20:56:51.497" v="236" actId="478"/>
          <ac:spMkLst>
            <pc:docMk/>
            <pc:sldMk cId="3110759909" sldId="292"/>
            <ac:spMk id="4" creationId="{00000000-0000-0000-0000-000000000000}"/>
          </ac:spMkLst>
        </pc:spChg>
        <pc:spChg chg="add mod">
          <ac:chgData name="XIAODI FU" userId="6a5941d055559884" providerId="LiveId" clId="{EBFFAF22-3481-462D-B21E-EE0A08836657}" dt="2019-11-13T07:25:54.203" v="1441" actId="20577"/>
          <ac:spMkLst>
            <pc:docMk/>
            <pc:sldMk cId="3110759909" sldId="292"/>
            <ac:spMk id="4" creationId="{AE9D6F86-8781-4FE9-838E-8A96D91A41B8}"/>
          </ac:spMkLst>
        </pc:spChg>
        <pc:spChg chg="add mod">
          <ac:chgData name="XIAODI FU" userId="6a5941d055559884" providerId="LiveId" clId="{EBFFAF22-3481-462D-B21E-EE0A08836657}" dt="2019-11-13T07:35:06.067" v="1978" actId="20577"/>
          <ac:spMkLst>
            <pc:docMk/>
            <pc:sldMk cId="3110759909" sldId="292"/>
            <ac:spMk id="5" creationId="{08A89C3D-3F71-4D40-B93C-51A5BF9AE6EE}"/>
          </ac:spMkLst>
        </pc:spChg>
        <pc:spChg chg="add mod">
          <ac:chgData name="XIAODI FU" userId="6a5941d055559884" providerId="LiveId" clId="{EBFFAF22-3481-462D-B21E-EE0A08836657}" dt="2019-11-13T07:38:33.965" v="2244" actId="1076"/>
          <ac:spMkLst>
            <pc:docMk/>
            <pc:sldMk cId="3110759909" sldId="292"/>
            <ac:spMk id="6" creationId="{42D73C08-608B-45DB-B36D-1BCE09EB68B5}"/>
          </ac:spMkLst>
        </pc:spChg>
        <pc:spChg chg="add del mod">
          <ac:chgData name="XIAODI FU" userId="6a5941d055559884" providerId="LiveId" clId="{EBFFAF22-3481-462D-B21E-EE0A08836657}" dt="2019-11-12T20:57:22.796" v="240" actId="478"/>
          <ac:spMkLst>
            <pc:docMk/>
            <pc:sldMk cId="3110759909" sldId="292"/>
            <ac:spMk id="29" creationId="{A9AEE4E2-AD76-420F-B331-B5B984CCB2FB}"/>
          </ac:spMkLst>
        </pc:spChg>
        <pc:grpChg chg="del">
          <ac:chgData name="XIAODI FU" userId="6a5941d055559884" providerId="LiveId" clId="{EBFFAF22-3481-462D-B21E-EE0A08836657}" dt="2019-11-12T20:57:04.441" v="237" actId="478"/>
          <ac:grpSpMkLst>
            <pc:docMk/>
            <pc:sldMk cId="3110759909" sldId="292"/>
            <ac:grpSpMk id="5" creationId="{00000000-0000-0000-0000-000000000000}"/>
          </ac:grpSpMkLst>
        </pc:grpChg>
      </pc:sldChg>
      <pc:sldChg chg="modSp">
        <pc:chgData name="XIAODI FU" userId="6a5941d055559884" providerId="LiveId" clId="{EBFFAF22-3481-462D-B21E-EE0A08836657}" dt="2019-11-13T04:01:14.120" v="462" actId="255"/>
        <pc:sldMkLst>
          <pc:docMk/>
          <pc:sldMk cId="4152887477" sldId="300"/>
        </pc:sldMkLst>
        <pc:spChg chg="mod">
          <ac:chgData name="XIAODI FU" userId="6a5941d055559884" providerId="LiveId" clId="{EBFFAF22-3481-462D-B21E-EE0A08836657}" dt="2019-11-13T04:01:14.120" v="462" actId="255"/>
          <ac:spMkLst>
            <pc:docMk/>
            <pc:sldMk cId="4152887477" sldId="300"/>
            <ac:spMk id="5" creationId="{8DA7FE65-377E-4EAA-A0F4-248D8488944D}"/>
          </ac:spMkLst>
        </pc:spChg>
      </pc:sldChg>
      <pc:sldChg chg="modSp">
        <pc:chgData name="XIAODI FU" userId="6a5941d055559884" providerId="LiveId" clId="{EBFFAF22-3481-462D-B21E-EE0A08836657}" dt="2019-11-13T04:01:27.979" v="463" actId="255"/>
        <pc:sldMkLst>
          <pc:docMk/>
          <pc:sldMk cId="2484869981" sldId="301"/>
        </pc:sldMkLst>
        <pc:spChg chg="mod">
          <ac:chgData name="XIAODI FU" userId="6a5941d055559884" providerId="LiveId" clId="{EBFFAF22-3481-462D-B21E-EE0A08836657}" dt="2019-11-12T18:48:43.233" v="138" actId="207"/>
          <ac:spMkLst>
            <pc:docMk/>
            <pc:sldMk cId="2484869981" sldId="301"/>
            <ac:spMk id="3" creationId="{2B28E47C-5C2F-487F-8E88-7F93ED5C004F}"/>
          </ac:spMkLst>
        </pc:spChg>
        <pc:spChg chg="mod">
          <ac:chgData name="XIAODI FU" userId="6a5941d055559884" providerId="LiveId" clId="{EBFFAF22-3481-462D-B21E-EE0A08836657}" dt="2019-11-13T04:01:27.979" v="463" actId="255"/>
          <ac:spMkLst>
            <pc:docMk/>
            <pc:sldMk cId="2484869981" sldId="301"/>
            <ac:spMk id="5" creationId="{8DA7FE65-377E-4EAA-A0F4-248D8488944D}"/>
          </ac:spMkLst>
        </pc:spChg>
        <pc:picChg chg="mod">
          <ac:chgData name="XIAODI FU" userId="6a5941d055559884" providerId="LiveId" clId="{EBFFAF22-3481-462D-B21E-EE0A08836657}" dt="2019-11-13T03:55:19.367" v="460" actId="14100"/>
          <ac:picMkLst>
            <pc:docMk/>
            <pc:sldMk cId="2484869981" sldId="301"/>
            <ac:picMk id="4" creationId="{9255A12A-5C64-43D5-9600-B8C13CEFA8CA}"/>
          </ac:picMkLst>
        </pc:picChg>
      </pc:sldChg>
      <pc:sldChg chg="modSp">
        <pc:chgData name="XIAODI FU" userId="6a5941d055559884" providerId="LiveId" clId="{EBFFAF22-3481-462D-B21E-EE0A08836657}" dt="2019-11-13T04:02:04.714" v="468" actId="1076"/>
        <pc:sldMkLst>
          <pc:docMk/>
          <pc:sldMk cId="729355159" sldId="302"/>
        </pc:sldMkLst>
        <pc:spChg chg="mod">
          <ac:chgData name="XIAODI FU" userId="6a5941d055559884" providerId="LiveId" clId="{EBFFAF22-3481-462D-B21E-EE0A08836657}" dt="2019-11-13T04:02:04.714" v="468" actId="1076"/>
          <ac:spMkLst>
            <pc:docMk/>
            <pc:sldMk cId="729355159" sldId="302"/>
            <ac:spMk id="3" creationId="{2B28E47C-5C2F-487F-8E88-7F93ED5C004F}"/>
          </ac:spMkLst>
        </pc:spChg>
        <pc:spChg chg="mod">
          <ac:chgData name="XIAODI FU" userId="6a5941d055559884" providerId="LiveId" clId="{EBFFAF22-3481-462D-B21E-EE0A08836657}" dt="2019-11-13T04:01:50.070" v="466" actId="255"/>
          <ac:spMkLst>
            <pc:docMk/>
            <pc:sldMk cId="729355159" sldId="302"/>
            <ac:spMk id="5" creationId="{8DA7FE65-377E-4EAA-A0F4-248D8488944D}"/>
          </ac:spMkLst>
        </pc:spChg>
      </pc:sldChg>
      <pc:sldChg chg="addSp modSp">
        <pc:chgData name="XIAODI FU" userId="6a5941d055559884" providerId="LiveId" clId="{EBFFAF22-3481-462D-B21E-EE0A08836657}" dt="2019-11-13T04:03:46.295" v="494" actId="1076"/>
        <pc:sldMkLst>
          <pc:docMk/>
          <pc:sldMk cId="2398020625" sldId="303"/>
        </pc:sldMkLst>
        <pc:spChg chg="add mod">
          <ac:chgData name="XIAODI FU" userId="6a5941d055559884" providerId="LiveId" clId="{EBFFAF22-3481-462D-B21E-EE0A08836657}" dt="2019-11-13T04:03:38.932" v="493" actId="1076"/>
          <ac:spMkLst>
            <pc:docMk/>
            <pc:sldMk cId="2398020625" sldId="303"/>
            <ac:spMk id="3" creationId="{5EBCE635-85A4-4A89-99F7-242CCF23A3EE}"/>
          </ac:spMkLst>
        </pc:spChg>
        <pc:spChg chg="mod">
          <ac:chgData name="XIAODI FU" userId="6a5941d055559884" providerId="LiveId" clId="{EBFFAF22-3481-462D-B21E-EE0A08836657}" dt="2019-11-13T04:02:40.547" v="469" actId="255"/>
          <ac:spMkLst>
            <pc:docMk/>
            <pc:sldMk cId="2398020625" sldId="303"/>
            <ac:spMk id="5" creationId="{8DA7FE65-377E-4EAA-A0F4-248D8488944D}"/>
          </ac:spMkLst>
        </pc:spChg>
        <pc:picChg chg="mod">
          <ac:chgData name="XIAODI FU" userId="6a5941d055559884" providerId="LiveId" clId="{EBFFAF22-3481-462D-B21E-EE0A08836657}" dt="2019-11-13T04:03:46.295" v="494" actId="1076"/>
          <ac:picMkLst>
            <pc:docMk/>
            <pc:sldMk cId="2398020625" sldId="303"/>
            <ac:picMk id="2" creationId="{2C98E212-AC33-4019-B097-BBFE33DB997C}"/>
          </ac:picMkLst>
        </pc:picChg>
      </pc:sldChg>
      <pc:sldChg chg="modSp">
        <pc:chgData name="XIAODI FU" userId="6a5941d055559884" providerId="LiveId" clId="{EBFFAF22-3481-462D-B21E-EE0A08836657}" dt="2019-11-13T04:18:15.441" v="498" actId="1076"/>
        <pc:sldMkLst>
          <pc:docMk/>
          <pc:sldMk cId="3715879176" sldId="304"/>
        </pc:sldMkLst>
        <pc:spChg chg="mod">
          <ac:chgData name="XIAODI FU" userId="6a5941d055559884" providerId="LiveId" clId="{EBFFAF22-3481-462D-B21E-EE0A08836657}" dt="2019-11-13T04:04:45.715" v="495" actId="1076"/>
          <ac:spMkLst>
            <pc:docMk/>
            <pc:sldMk cId="3715879176" sldId="304"/>
            <ac:spMk id="3" creationId="{2B28E47C-5C2F-487F-8E88-7F93ED5C004F}"/>
          </ac:spMkLst>
        </pc:spChg>
        <pc:spChg chg="mod">
          <ac:chgData name="XIAODI FU" userId="6a5941d055559884" providerId="LiveId" clId="{EBFFAF22-3481-462D-B21E-EE0A08836657}" dt="2019-11-13T04:18:15.441" v="498" actId="1076"/>
          <ac:spMkLst>
            <pc:docMk/>
            <pc:sldMk cId="3715879176" sldId="304"/>
            <ac:spMk id="5" creationId="{8DA7FE65-377E-4EAA-A0F4-248D8488944D}"/>
          </ac:spMkLst>
        </pc:spChg>
      </pc:sldChg>
      <pc:sldChg chg="delSp">
        <pc:chgData name="XIAODI FU" userId="6a5941d055559884" providerId="LiveId" clId="{EBFFAF22-3481-462D-B21E-EE0A08836657}" dt="2019-11-13T03:52:37.478" v="453" actId="478"/>
        <pc:sldMkLst>
          <pc:docMk/>
          <pc:sldMk cId="3982023181" sldId="305"/>
        </pc:sldMkLst>
        <pc:spChg chg="del">
          <ac:chgData name="XIAODI FU" userId="6a5941d055559884" providerId="LiveId" clId="{EBFFAF22-3481-462D-B21E-EE0A08836657}" dt="2019-11-13T03:52:37.478" v="453" actId="478"/>
          <ac:spMkLst>
            <pc:docMk/>
            <pc:sldMk cId="3982023181" sldId="305"/>
            <ac:spMk id="2" creationId="{15488ADB-DEA3-485B-A10C-081D64938B4C}"/>
          </ac:spMkLst>
        </pc:spChg>
        <pc:spChg chg="del">
          <ac:chgData name="XIAODI FU" userId="6a5941d055559884" providerId="LiveId" clId="{EBFFAF22-3481-462D-B21E-EE0A08836657}" dt="2019-11-13T03:52:33.630" v="452" actId="478"/>
          <ac:spMkLst>
            <pc:docMk/>
            <pc:sldMk cId="3982023181" sldId="305"/>
            <ac:spMk id="3" creationId="{C5CC0D94-1716-48F7-A532-9BEAB06AAE1D}"/>
          </ac:spMkLst>
        </pc:spChg>
      </pc:sldChg>
      <pc:sldChg chg="addSp delSp modSp addCm">
        <pc:chgData name="XIAODI FU" userId="6a5941d055559884" providerId="LiveId" clId="{EBFFAF22-3481-462D-B21E-EE0A08836657}" dt="2019-11-13T04:25:11.118" v="530" actId="1076"/>
        <pc:sldMkLst>
          <pc:docMk/>
          <pc:sldMk cId="398637179" sldId="307"/>
        </pc:sldMkLst>
        <pc:spChg chg="add del mod">
          <ac:chgData name="XIAODI FU" userId="6a5941d055559884" providerId="LiveId" clId="{EBFFAF22-3481-462D-B21E-EE0A08836657}" dt="2019-11-13T04:20:55.343" v="524" actId="478"/>
          <ac:spMkLst>
            <pc:docMk/>
            <pc:sldMk cId="398637179" sldId="307"/>
            <ac:spMk id="2" creationId="{CD268AFF-D9E5-4BD3-ACDB-A01496289474}"/>
          </ac:spMkLst>
        </pc:spChg>
        <pc:spChg chg="mod">
          <ac:chgData name="XIAODI FU" userId="6a5941d055559884" providerId="LiveId" clId="{EBFFAF22-3481-462D-B21E-EE0A08836657}" dt="2019-11-13T04:18:45.495" v="501" actId="1076"/>
          <ac:spMkLst>
            <pc:docMk/>
            <pc:sldMk cId="398637179" sldId="307"/>
            <ac:spMk id="5" creationId="{8DA7FE65-377E-4EAA-A0F4-248D8488944D}"/>
          </ac:spMkLst>
        </pc:spChg>
        <pc:spChg chg="mod">
          <ac:chgData name="XIAODI FU" userId="6a5941d055559884" providerId="LiveId" clId="{EBFFAF22-3481-462D-B21E-EE0A08836657}" dt="2019-11-13T04:22:14.205" v="527" actId="20577"/>
          <ac:spMkLst>
            <pc:docMk/>
            <pc:sldMk cId="398637179" sldId="307"/>
            <ac:spMk id="6" creationId="{9C3E0B37-EBCD-423A-B4A2-10C6CE7C788A}"/>
          </ac:spMkLst>
        </pc:spChg>
        <pc:spChg chg="mod">
          <ac:chgData name="XIAODI FU" userId="6a5941d055559884" providerId="LiveId" clId="{EBFFAF22-3481-462D-B21E-EE0A08836657}" dt="2019-11-13T04:25:11.118" v="530" actId="1076"/>
          <ac:spMkLst>
            <pc:docMk/>
            <pc:sldMk cId="398637179" sldId="307"/>
            <ac:spMk id="7" creationId="{32F45116-9A15-418C-BC2E-1FAB08294D19}"/>
          </ac:spMkLst>
        </pc:spChg>
      </pc:sldChg>
      <pc:sldChg chg="modSp">
        <pc:chgData name="XIAODI FU" userId="6a5941d055559884" providerId="LiveId" clId="{EBFFAF22-3481-462D-B21E-EE0A08836657}" dt="2019-11-13T04:57:01.457" v="579" actId="113"/>
        <pc:sldMkLst>
          <pc:docMk/>
          <pc:sldMk cId="1231483610" sldId="308"/>
        </pc:sldMkLst>
        <pc:spChg chg="mod">
          <ac:chgData name="XIAODI FU" userId="6a5941d055559884" providerId="LiveId" clId="{EBFFAF22-3481-462D-B21E-EE0A08836657}" dt="2019-11-13T04:25:47.683" v="532" actId="1076"/>
          <ac:spMkLst>
            <pc:docMk/>
            <pc:sldMk cId="1231483610" sldId="308"/>
            <ac:spMk id="6" creationId="{D760A505-FE22-4EE4-A6BE-AA72C5063348}"/>
          </ac:spMkLst>
        </pc:spChg>
        <pc:spChg chg="mod">
          <ac:chgData name="XIAODI FU" userId="6a5941d055559884" providerId="LiveId" clId="{EBFFAF22-3481-462D-B21E-EE0A08836657}" dt="2019-11-13T04:57:01.457" v="579" actId="113"/>
          <ac:spMkLst>
            <pc:docMk/>
            <pc:sldMk cId="1231483610" sldId="308"/>
            <ac:spMk id="7" creationId="{7D9C747C-C7EF-43C3-AB51-278152101EDC}"/>
          </ac:spMkLst>
        </pc:spChg>
      </pc:sldChg>
      <pc:sldChg chg="delSp modSp">
        <pc:chgData name="XIAODI FU" userId="6a5941d055559884" providerId="LiveId" clId="{EBFFAF22-3481-462D-B21E-EE0A08836657}" dt="2019-11-13T04:57:13.859" v="580" actId="113"/>
        <pc:sldMkLst>
          <pc:docMk/>
          <pc:sldMk cId="785437344" sldId="309"/>
        </pc:sldMkLst>
        <pc:spChg chg="mod">
          <ac:chgData name="XIAODI FU" userId="6a5941d055559884" providerId="LiveId" clId="{EBFFAF22-3481-462D-B21E-EE0A08836657}" dt="2019-11-13T04:48:20.498" v="564" actId="1076"/>
          <ac:spMkLst>
            <pc:docMk/>
            <pc:sldMk cId="785437344" sldId="309"/>
            <ac:spMk id="4" creationId="{5FD7DE00-DFFE-4D4F-9121-B9320CC4879A}"/>
          </ac:spMkLst>
        </pc:spChg>
        <pc:spChg chg="mod">
          <ac:chgData name="XIAODI FU" userId="6a5941d055559884" providerId="LiveId" clId="{EBFFAF22-3481-462D-B21E-EE0A08836657}" dt="2019-11-13T04:57:13.859" v="580" actId="113"/>
          <ac:spMkLst>
            <pc:docMk/>
            <pc:sldMk cId="785437344" sldId="309"/>
            <ac:spMk id="6" creationId="{CAC0BBE2-E1F4-4693-BDF0-A7D255407417}"/>
          </ac:spMkLst>
        </pc:spChg>
        <pc:spChg chg="del">
          <ac:chgData name="XIAODI FU" userId="6a5941d055559884" providerId="LiveId" clId="{EBFFAF22-3481-462D-B21E-EE0A08836657}" dt="2019-11-13T04:55:19.126" v="569" actId="478"/>
          <ac:spMkLst>
            <pc:docMk/>
            <pc:sldMk cId="785437344" sldId="309"/>
            <ac:spMk id="8" creationId="{E2873624-AE39-4073-BAC7-EDCC66C554A0}"/>
          </ac:spMkLst>
        </pc:spChg>
        <pc:picChg chg="mod">
          <ac:chgData name="XIAODI FU" userId="6a5941d055559884" providerId="LiveId" clId="{EBFFAF22-3481-462D-B21E-EE0A08836657}" dt="2019-11-13T04:55:50.243" v="575" actId="1076"/>
          <ac:picMkLst>
            <pc:docMk/>
            <pc:sldMk cId="785437344" sldId="309"/>
            <ac:picMk id="7" creationId="{9E1C538F-09F0-424E-8445-A8EE7E0B2AAE}"/>
          </ac:picMkLst>
        </pc:picChg>
      </pc:sldChg>
      <pc:sldChg chg="addSp modSp">
        <pc:chgData name="XIAODI FU" userId="6a5941d055559884" providerId="LiveId" clId="{EBFFAF22-3481-462D-B21E-EE0A08836657}" dt="2019-11-13T05:24:40.193" v="761" actId="20577"/>
        <pc:sldMkLst>
          <pc:docMk/>
          <pc:sldMk cId="1519242967" sldId="310"/>
        </pc:sldMkLst>
        <pc:spChg chg="add mod">
          <ac:chgData name="XIAODI FU" userId="6a5941d055559884" providerId="LiveId" clId="{EBFFAF22-3481-462D-B21E-EE0A08836657}" dt="2019-11-13T05:19:40.451" v="759" actId="20577"/>
          <ac:spMkLst>
            <pc:docMk/>
            <pc:sldMk cId="1519242967" sldId="310"/>
            <ac:spMk id="2" creationId="{CA3549FD-76CD-4949-88BC-E865D619293B}"/>
          </ac:spMkLst>
        </pc:spChg>
        <pc:spChg chg="mod">
          <ac:chgData name="XIAODI FU" userId="6a5941d055559884" providerId="LiveId" clId="{EBFFAF22-3481-462D-B21E-EE0A08836657}" dt="2019-11-13T05:04:44.163" v="582" actId="1076"/>
          <ac:spMkLst>
            <pc:docMk/>
            <pc:sldMk cId="1519242967" sldId="310"/>
            <ac:spMk id="4" creationId="{ABD8BF26-5573-4345-B718-5247682E80B8}"/>
          </ac:spMkLst>
        </pc:spChg>
        <pc:spChg chg="mod">
          <ac:chgData name="XIAODI FU" userId="6a5941d055559884" providerId="LiveId" clId="{EBFFAF22-3481-462D-B21E-EE0A08836657}" dt="2019-11-13T04:56:47.950" v="578" actId="1076"/>
          <ac:spMkLst>
            <pc:docMk/>
            <pc:sldMk cId="1519242967" sldId="310"/>
            <ac:spMk id="6" creationId="{8AC03163-79F7-49FC-A121-60C3A9E398C4}"/>
          </ac:spMkLst>
        </pc:spChg>
        <pc:spChg chg="mod">
          <ac:chgData name="XIAODI FU" userId="6a5941d055559884" providerId="LiveId" clId="{EBFFAF22-3481-462D-B21E-EE0A08836657}" dt="2019-11-13T05:24:40.193" v="761" actId="20577"/>
          <ac:spMkLst>
            <pc:docMk/>
            <pc:sldMk cId="1519242967" sldId="310"/>
            <ac:spMk id="7" creationId="{4CE17BC7-CF7E-45B6-933B-D8D91BB3E72C}"/>
          </ac:spMkLst>
        </pc:spChg>
        <pc:cxnChg chg="add mod">
          <ac:chgData name="XIAODI FU" userId="6a5941d055559884" providerId="LiveId" clId="{EBFFAF22-3481-462D-B21E-EE0A08836657}" dt="2019-11-13T05:19:26.477" v="758" actId="1076"/>
          <ac:cxnSpMkLst>
            <pc:docMk/>
            <pc:sldMk cId="1519242967" sldId="310"/>
            <ac:cxnSpMk id="9" creationId="{EF5425BE-4CD5-4B83-B4E8-FE1ECF1EF5DB}"/>
          </ac:cxnSpMkLst>
        </pc:cxnChg>
        <pc:cxnChg chg="add mod">
          <ac:chgData name="XIAODI FU" userId="6a5941d055559884" providerId="LiveId" clId="{EBFFAF22-3481-462D-B21E-EE0A08836657}" dt="2019-11-13T05:19:22.533" v="757" actId="1076"/>
          <ac:cxnSpMkLst>
            <pc:docMk/>
            <pc:sldMk cId="1519242967" sldId="310"/>
            <ac:cxnSpMk id="10" creationId="{9AEC3077-39A2-4171-A927-9CD5424729E2}"/>
          </ac:cxnSpMkLst>
        </pc:cxnChg>
      </pc:sldChg>
      <pc:sldChg chg="modSp">
        <pc:chgData name="XIAODI FU" userId="6a5941d055559884" providerId="LiveId" clId="{EBFFAF22-3481-462D-B21E-EE0A08836657}" dt="2019-11-13T05:29:25.031" v="764" actId="1076"/>
        <pc:sldMkLst>
          <pc:docMk/>
          <pc:sldMk cId="772141754" sldId="311"/>
        </pc:sldMkLst>
        <pc:spChg chg="mod">
          <ac:chgData name="XIAODI FU" userId="6a5941d055559884" providerId="LiveId" clId="{EBFFAF22-3481-462D-B21E-EE0A08836657}" dt="2019-11-13T05:29:25.031" v="764" actId="1076"/>
          <ac:spMkLst>
            <pc:docMk/>
            <pc:sldMk cId="772141754" sldId="311"/>
            <ac:spMk id="6" creationId="{8AC03163-79F7-49FC-A121-60C3A9E398C4}"/>
          </ac:spMkLst>
        </pc:spChg>
      </pc:sldChg>
      <pc:sldChg chg="modSp">
        <pc:chgData name="XIAODI FU" userId="6a5941d055559884" providerId="LiveId" clId="{EBFFAF22-3481-462D-B21E-EE0A08836657}" dt="2019-11-13T05:39:05.152" v="770" actId="113"/>
        <pc:sldMkLst>
          <pc:docMk/>
          <pc:sldMk cId="1584736261" sldId="312"/>
        </pc:sldMkLst>
        <pc:spChg chg="mod">
          <ac:chgData name="XIAODI FU" userId="6a5941d055559884" providerId="LiveId" clId="{EBFFAF22-3481-462D-B21E-EE0A08836657}" dt="2019-11-13T05:32:03.823" v="767" actId="1076"/>
          <ac:spMkLst>
            <pc:docMk/>
            <pc:sldMk cId="1584736261" sldId="312"/>
            <ac:spMk id="6" creationId="{8AC03163-79F7-49FC-A121-60C3A9E398C4}"/>
          </ac:spMkLst>
        </pc:spChg>
        <pc:spChg chg="mod">
          <ac:chgData name="XIAODI FU" userId="6a5941d055559884" providerId="LiveId" clId="{EBFFAF22-3481-462D-B21E-EE0A08836657}" dt="2019-11-13T05:39:05.152" v="770" actId="113"/>
          <ac:spMkLst>
            <pc:docMk/>
            <pc:sldMk cId="1584736261" sldId="312"/>
            <ac:spMk id="8" creationId="{55F18A3F-C908-41A8-9864-126147283422}"/>
          </ac:spMkLst>
        </pc:spChg>
      </pc:sldChg>
      <pc:sldChg chg="modSp">
        <pc:chgData name="XIAODI FU" userId="6a5941d055559884" providerId="LiveId" clId="{EBFFAF22-3481-462D-B21E-EE0A08836657}" dt="2019-11-13T05:42:48.337" v="785" actId="1076"/>
        <pc:sldMkLst>
          <pc:docMk/>
          <pc:sldMk cId="4266941863" sldId="313"/>
        </pc:sldMkLst>
        <pc:spChg chg="mod">
          <ac:chgData name="XIAODI FU" userId="6a5941d055559884" providerId="LiveId" clId="{EBFFAF22-3481-462D-B21E-EE0A08836657}" dt="2019-11-13T05:38:51.371" v="769" actId="1076"/>
          <ac:spMkLst>
            <pc:docMk/>
            <pc:sldMk cId="4266941863" sldId="313"/>
            <ac:spMk id="6" creationId="{8AC03163-79F7-49FC-A121-60C3A9E398C4}"/>
          </ac:spMkLst>
        </pc:spChg>
        <pc:spChg chg="mod">
          <ac:chgData name="XIAODI FU" userId="6a5941d055559884" providerId="LiveId" clId="{EBFFAF22-3481-462D-B21E-EE0A08836657}" dt="2019-11-13T05:39:11.507" v="771" actId="113"/>
          <ac:spMkLst>
            <pc:docMk/>
            <pc:sldMk cId="4266941863" sldId="313"/>
            <ac:spMk id="8" creationId="{55F18A3F-C908-41A8-9864-126147283422}"/>
          </ac:spMkLst>
        </pc:spChg>
        <pc:spChg chg="mod">
          <ac:chgData name="XIAODI FU" userId="6a5941d055559884" providerId="LiveId" clId="{EBFFAF22-3481-462D-B21E-EE0A08836657}" dt="2019-11-13T05:42:35.100" v="784" actId="20577"/>
          <ac:spMkLst>
            <pc:docMk/>
            <pc:sldMk cId="4266941863" sldId="313"/>
            <ac:spMk id="10" creationId="{73800BFE-931A-45E8-B7D7-3F3B1A8D4820}"/>
          </ac:spMkLst>
        </pc:spChg>
        <pc:picChg chg="mod">
          <ac:chgData name="XIAODI FU" userId="6a5941d055559884" providerId="LiveId" clId="{EBFFAF22-3481-462D-B21E-EE0A08836657}" dt="2019-11-13T05:42:48.337" v="785" actId="1076"/>
          <ac:picMkLst>
            <pc:docMk/>
            <pc:sldMk cId="4266941863" sldId="313"/>
            <ac:picMk id="9" creationId="{018B66DC-5CA5-440A-880E-B6645C53C4BE}"/>
          </ac:picMkLst>
        </pc:picChg>
      </pc:sldChg>
      <pc:sldChg chg="modSp">
        <pc:chgData name="XIAODI FU" userId="6a5941d055559884" providerId="LiveId" clId="{EBFFAF22-3481-462D-B21E-EE0A08836657}" dt="2019-11-13T05:43:44.922" v="791" actId="113"/>
        <pc:sldMkLst>
          <pc:docMk/>
          <pc:sldMk cId="2395000366" sldId="314"/>
        </pc:sldMkLst>
        <pc:spChg chg="mod">
          <ac:chgData name="XIAODI FU" userId="6a5941d055559884" providerId="LiveId" clId="{EBFFAF22-3481-462D-B21E-EE0A08836657}" dt="2019-11-13T05:43:36.060" v="790" actId="1076"/>
          <ac:spMkLst>
            <pc:docMk/>
            <pc:sldMk cId="2395000366" sldId="314"/>
            <ac:spMk id="6" creationId="{8AC03163-79F7-49FC-A121-60C3A9E398C4}"/>
          </ac:spMkLst>
        </pc:spChg>
        <pc:spChg chg="mod">
          <ac:chgData name="XIAODI FU" userId="6a5941d055559884" providerId="LiveId" clId="{EBFFAF22-3481-462D-B21E-EE0A08836657}" dt="2019-11-13T05:43:44.922" v="791" actId="113"/>
          <ac:spMkLst>
            <pc:docMk/>
            <pc:sldMk cId="2395000366" sldId="314"/>
            <ac:spMk id="8" creationId="{55F18A3F-C908-41A8-9864-126147283422}"/>
          </ac:spMkLst>
        </pc:spChg>
      </pc:sldChg>
      <pc:sldChg chg="modSp">
        <pc:chgData name="XIAODI FU" userId="6a5941d055559884" providerId="LiveId" clId="{EBFFAF22-3481-462D-B21E-EE0A08836657}" dt="2019-11-13T05:50:53.661" v="802" actId="1076"/>
        <pc:sldMkLst>
          <pc:docMk/>
          <pc:sldMk cId="536133091" sldId="319"/>
        </pc:sldMkLst>
        <pc:spChg chg="mod">
          <ac:chgData name="XIAODI FU" userId="6a5941d055559884" providerId="LiveId" clId="{EBFFAF22-3481-462D-B21E-EE0A08836657}" dt="2019-11-13T05:50:53.661" v="802" actId="1076"/>
          <ac:spMkLst>
            <pc:docMk/>
            <pc:sldMk cId="536133091" sldId="319"/>
            <ac:spMk id="14" creationId="{FA56A257-FE48-4ED0-B24E-685C7A6D51F0}"/>
          </ac:spMkLst>
        </pc:spChg>
      </pc:sldChg>
      <pc:sldChg chg="modSp">
        <pc:chgData name="XIAODI FU" userId="6a5941d055559884" providerId="LiveId" clId="{EBFFAF22-3481-462D-B21E-EE0A08836657}" dt="2019-11-13T05:51:15.472" v="805" actId="1076"/>
        <pc:sldMkLst>
          <pc:docMk/>
          <pc:sldMk cId="3640234836" sldId="320"/>
        </pc:sldMkLst>
        <pc:spChg chg="mod">
          <ac:chgData name="XIAODI FU" userId="6a5941d055559884" providerId="LiveId" clId="{EBFFAF22-3481-462D-B21E-EE0A08836657}" dt="2019-11-13T05:49:30.346" v="794" actId="1076"/>
          <ac:spMkLst>
            <pc:docMk/>
            <pc:sldMk cId="3640234836" sldId="320"/>
            <ac:spMk id="6" creationId="{058C0D6B-63C6-4D42-82E4-C3B434EE5619}"/>
          </ac:spMkLst>
        </pc:spChg>
        <pc:spChg chg="mod">
          <ac:chgData name="XIAODI FU" userId="6a5941d055559884" providerId="LiveId" clId="{EBFFAF22-3481-462D-B21E-EE0A08836657}" dt="2019-11-13T05:49:39.893" v="796" actId="1076"/>
          <ac:spMkLst>
            <pc:docMk/>
            <pc:sldMk cId="3640234836" sldId="320"/>
            <ac:spMk id="9" creationId="{B3EA334C-435F-49DF-A616-3E2E34E4C978}"/>
          </ac:spMkLst>
        </pc:spChg>
        <pc:spChg chg="mod">
          <ac:chgData name="XIAODI FU" userId="6a5941d055559884" providerId="LiveId" clId="{EBFFAF22-3481-462D-B21E-EE0A08836657}" dt="2019-11-13T05:51:15.472" v="805" actId="1076"/>
          <ac:spMkLst>
            <pc:docMk/>
            <pc:sldMk cId="3640234836" sldId="320"/>
            <ac:spMk id="11" creationId="{41C9AD61-E53B-4BD4-8D46-071B26EBC629}"/>
          </ac:spMkLst>
        </pc:spChg>
        <pc:picChg chg="mod">
          <ac:chgData name="XIAODI FU" userId="6a5941d055559884" providerId="LiveId" clId="{EBFFAF22-3481-462D-B21E-EE0A08836657}" dt="2019-11-13T05:49:33.292" v="795" actId="14100"/>
          <ac:picMkLst>
            <pc:docMk/>
            <pc:sldMk cId="3640234836" sldId="320"/>
            <ac:picMk id="5" creationId="{8E83B8A8-4683-4825-8950-C78BC200CBCB}"/>
          </ac:picMkLst>
        </pc:picChg>
        <pc:picChg chg="mod">
          <ac:chgData name="XIAODI FU" userId="6a5941d055559884" providerId="LiveId" clId="{EBFFAF22-3481-462D-B21E-EE0A08836657}" dt="2019-11-13T05:49:48.135" v="798" actId="1076"/>
          <ac:picMkLst>
            <pc:docMk/>
            <pc:sldMk cId="3640234836" sldId="320"/>
            <ac:picMk id="8" creationId="{39C4DBD9-204A-4C50-BA43-CF351302C20F}"/>
          </ac:picMkLst>
        </pc:picChg>
      </pc:sldChg>
      <pc:sldChg chg="modSp">
        <pc:chgData name="XIAODI FU" userId="6a5941d055559884" providerId="LiveId" clId="{EBFFAF22-3481-462D-B21E-EE0A08836657}" dt="2019-11-13T06:05:03.717" v="825" actId="1076"/>
        <pc:sldMkLst>
          <pc:docMk/>
          <pc:sldMk cId="749962403" sldId="321"/>
        </pc:sldMkLst>
        <pc:spChg chg="mod">
          <ac:chgData name="XIAODI FU" userId="6a5941d055559884" providerId="LiveId" clId="{EBFFAF22-3481-462D-B21E-EE0A08836657}" dt="2019-11-13T06:05:03.717" v="825" actId="1076"/>
          <ac:spMkLst>
            <pc:docMk/>
            <pc:sldMk cId="749962403" sldId="321"/>
            <ac:spMk id="4" creationId="{F9DD64C3-BB0E-423D-8123-EEBFA9064E17}"/>
          </ac:spMkLst>
        </pc:spChg>
        <pc:spChg chg="mod">
          <ac:chgData name="XIAODI FU" userId="6a5941d055559884" providerId="LiveId" clId="{EBFFAF22-3481-462D-B21E-EE0A08836657}" dt="2019-11-13T06:04:25.219" v="821" actId="1076"/>
          <ac:spMkLst>
            <pc:docMk/>
            <pc:sldMk cId="749962403" sldId="321"/>
            <ac:spMk id="7" creationId="{2F4DE5EF-F2EA-4F5B-BD6C-D15E62D80DFC}"/>
          </ac:spMkLst>
        </pc:spChg>
        <pc:spChg chg="mod">
          <ac:chgData name="XIAODI FU" userId="6a5941d055559884" providerId="LiveId" clId="{EBFFAF22-3481-462D-B21E-EE0A08836657}" dt="2019-11-13T06:04:48.016" v="823" actId="14100"/>
          <ac:spMkLst>
            <pc:docMk/>
            <pc:sldMk cId="749962403" sldId="321"/>
            <ac:spMk id="11" creationId="{48553614-BCD2-49E7-AB19-F1964DA88AAA}"/>
          </ac:spMkLst>
        </pc:spChg>
      </pc:sldChg>
      <pc:sldChg chg="addSp delSp modSp">
        <pc:chgData name="XIAODI FU" userId="6a5941d055559884" providerId="LiveId" clId="{EBFFAF22-3481-462D-B21E-EE0A08836657}" dt="2019-11-13T06:02:41.405" v="818" actId="1076"/>
        <pc:sldMkLst>
          <pc:docMk/>
          <pc:sldMk cId="484965920" sldId="322"/>
        </pc:sldMkLst>
        <pc:spChg chg="mod">
          <ac:chgData name="XIAODI FU" userId="6a5941d055559884" providerId="LiveId" clId="{EBFFAF22-3481-462D-B21E-EE0A08836657}" dt="2019-11-13T05:52:55.086" v="807" actId="1076"/>
          <ac:spMkLst>
            <pc:docMk/>
            <pc:sldMk cId="484965920" sldId="322"/>
            <ac:spMk id="2" creationId="{EE508C75-6CB6-47E8-B29D-F21BD1EB92A3}"/>
          </ac:spMkLst>
        </pc:spChg>
        <pc:picChg chg="add mod">
          <ac:chgData name="XIAODI FU" userId="6a5941d055559884" providerId="LiveId" clId="{EBFFAF22-3481-462D-B21E-EE0A08836657}" dt="2019-11-13T06:02:41.405" v="818" actId="1076"/>
          <ac:picMkLst>
            <pc:docMk/>
            <pc:sldMk cId="484965920" sldId="322"/>
            <ac:picMk id="4" creationId="{0C1D6DE7-E96B-4FD3-92AD-D2598651D04F}"/>
          </ac:picMkLst>
        </pc:picChg>
        <pc:picChg chg="add del mod">
          <ac:chgData name="XIAODI FU" userId="6a5941d055559884" providerId="LiveId" clId="{EBFFAF22-3481-462D-B21E-EE0A08836657}" dt="2019-11-13T05:58:32.005" v="811" actId="478"/>
          <ac:picMkLst>
            <pc:docMk/>
            <pc:sldMk cId="484965920" sldId="322"/>
            <ac:picMk id="1026" creationId="{650EDDCE-9FFB-43EA-AA1C-8B0C81563243}"/>
          </ac:picMkLst>
        </pc:picChg>
      </pc:sldChg>
      <pc:sldChg chg="modSp">
        <pc:chgData name="XIAODI FU" userId="6a5941d055559884" providerId="LiveId" clId="{EBFFAF22-3481-462D-B21E-EE0A08836657}" dt="2019-11-13T06:05:37.367" v="827" actId="1076"/>
        <pc:sldMkLst>
          <pc:docMk/>
          <pc:sldMk cId="2580031819" sldId="323"/>
        </pc:sldMkLst>
        <pc:spChg chg="mod">
          <ac:chgData name="XIAODI FU" userId="6a5941d055559884" providerId="LiveId" clId="{EBFFAF22-3481-462D-B21E-EE0A08836657}" dt="2019-11-13T06:05:37.367" v="827" actId="1076"/>
          <ac:spMkLst>
            <pc:docMk/>
            <pc:sldMk cId="2580031819" sldId="323"/>
            <ac:spMk id="2" creationId="{EE508C75-6CB6-47E8-B29D-F21BD1EB92A3}"/>
          </ac:spMkLst>
        </pc:spChg>
      </pc:sldChg>
      <pc:sldChg chg="modSp">
        <pc:chgData name="XIAODI FU" userId="6a5941d055559884" providerId="LiveId" clId="{EBFFAF22-3481-462D-B21E-EE0A08836657}" dt="2019-11-13T06:06:11.405" v="829" actId="20577"/>
        <pc:sldMkLst>
          <pc:docMk/>
          <pc:sldMk cId="1810876902" sldId="324"/>
        </pc:sldMkLst>
        <pc:spChg chg="mod">
          <ac:chgData name="XIAODI FU" userId="6a5941d055559884" providerId="LiveId" clId="{EBFFAF22-3481-462D-B21E-EE0A08836657}" dt="2019-11-13T06:06:11.405" v="829" actId="20577"/>
          <ac:spMkLst>
            <pc:docMk/>
            <pc:sldMk cId="1810876902" sldId="324"/>
            <ac:spMk id="6" creationId="{3A13628E-A72A-47E4-8DF4-B0B2E02BF2FF}"/>
          </ac:spMkLst>
        </pc:spChg>
      </pc:sldChg>
      <pc:sldChg chg="modSp">
        <pc:chgData name="XIAODI FU" userId="6a5941d055559884" providerId="LiveId" clId="{EBFFAF22-3481-462D-B21E-EE0A08836657}" dt="2019-11-13T06:10:20.017" v="882" actId="1076"/>
        <pc:sldMkLst>
          <pc:docMk/>
          <pc:sldMk cId="1373175941" sldId="325"/>
        </pc:sldMkLst>
        <pc:spChg chg="mod">
          <ac:chgData name="XIAODI FU" userId="6a5941d055559884" providerId="LiveId" clId="{EBFFAF22-3481-462D-B21E-EE0A08836657}" dt="2019-11-13T06:10:20.017" v="882" actId="1076"/>
          <ac:spMkLst>
            <pc:docMk/>
            <pc:sldMk cId="1373175941" sldId="325"/>
            <ac:spMk id="57" creationId="{7B37E5C0-8A7D-46E9-925D-581F4E0BE94F}"/>
          </ac:spMkLst>
        </pc:spChg>
      </pc:sldChg>
      <pc:sldChg chg="modSp">
        <pc:chgData name="XIAODI FU" userId="6a5941d055559884" providerId="LiveId" clId="{EBFFAF22-3481-462D-B21E-EE0A08836657}" dt="2019-11-13T06:13:24.121" v="897" actId="1076"/>
        <pc:sldMkLst>
          <pc:docMk/>
          <pc:sldMk cId="709813681" sldId="326"/>
        </pc:sldMkLst>
        <pc:spChg chg="mod">
          <ac:chgData name="XIAODI FU" userId="6a5941d055559884" providerId="LiveId" clId="{EBFFAF22-3481-462D-B21E-EE0A08836657}" dt="2019-11-13T06:13:24.121" v="897" actId="1076"/>
          <ac:spMkLst>
            <pc:docMk/>
            <pc:sldMk cId="709813681" sldId="326"/>
            <ac:spMk id="57" creationId="{7B37E5C0-8A7D-46E9-925D-581F4E0BE94F}"/>
          </ac:spMkLst>
        </pc:spChg>
      </pc:sldChg>
      <pc:sldChg chg="modSp">
        <pc:chgData name="XIAODI FU" userId="6a5941d055559884" providerId="LiveId" clId="{EBFFAF22-3481-462D-B21E-EE0A08836657}" dt="2019-11-13T06:12:51.835" v="894" actId="1076"/>
        <pc:sldMkLst>
          <pc:docMk/>
          <pc:sldMk cId="2736728179" sldId="327"/>
        </pc:sldMkLst>
        <pc:spChg chg="mod">
          <ac:chgData name="XIAODI FU" userId="6a5941d055559884" providerId="LiveId" clId="{EBFFAF22-3481-462D-B21E-EE0A08836657}" dt="2019-11-13T06:11:56.579" v="885" actId="1076"/>
          <ac:spMkLst>
            <pc:docMk/>
            <pc:sldMk cId="2736728179" sldId="327"/>
            <ac:spMk id="6" creationId="{4E772BD3-F0BA-4B0B-B933-7AEE80B846F1}"/>
          </ac:spMkLst>
        </pc:spChg>
        <pc:spChg chg="mod">
          <ac:chgData name="XIAODI FU" userId="6a5941d055559884" providerId="LiveId" clId="{EBFFAF22-3481-462D-B21E-EE0A08836657}" dt="2019-11-13T06:12:13.999" v="887" actId="1076"/>
          <ac:spMkLst>
            <pc:docMk/>
            <pc:sldMk cId="2736728179" sldId="327"/>
            <ac:spMk id="17" creationId="{8CDD3681-C233-4534-B345-B6C220563DFE}"/>
          </ac:spMkLst>
        </pc:spChg>
        <pc:spChg chg="mod">
          <ac:chgData name="XIAODI FU" userId="6a5941d055559884" providerId="LiveId" clId="{EBFFAF22-3481-462D-B21E-EE0A08836657}" dt="2019-11-13T06:12:29.939" v="890" actId="1076"/>
          <ac:spMkLst>
            <pc:docMk/>
            <pc:sldMk cId="2736728179" sldId="327"/>
            <ac:spMk id="18" creationId="{D760FCBD-C447-4F9F-A45D-9DD750F650EE}"/>
          </ac:spMkLst>
        </pc:spChg>
        <pc:spChg chg="mod">
          <ac:chgData name="XIAODI FU" userId="6a5941d055559884" providerId="LiveId" clId="{EBFFAF22-3481-462D-B21E-EE0A08836657}" dt="2019-11-13T06:12:51.835" v="894" actId="1076"/>
          <ac:spMkLst>
            <pc:docMk/>
            <pc:sldMk cId="2736728179" sldId="327"/>
            <ac:spMk id="21" creationId="{7F3AAE23-0921-4FE2-B1C1-F512D9440CE4}"/>
          </ac:spMkLst>
        </pc:spChg>
      </pc:sldChg>
      <pc:sldChg chg="modSp">
        <pc:chgData name="XIAODI FU" userId="6a5941d055559884" providerId="LiveId" clId="{EBFFAF22-3481-462D-B21E-EE0A08836657}" dt="2019-11-13T06:22:51.027" v="928" actId="1076"/>
        <pc:sldMkLst>
          <pc:docMk/>
          <pc:sldMk cId="1421231352" sldId="328"/>
        </pc:sldMkLst>
        <pc:spChg chg="mod">
          <ac:chgData name="XIAODI FU" userId="6a5941d055559884" providerId="LiveId" clId="{EBFFAF22-3481-462D-B21E-EE0A08836657}" dt="2019-11-13T06:22:51.027" v="928" actId="1076"/>
          <ac:spMkLst>
            <pc:docMk/>
            <pc:sldMk cId="1421231352" sldId="328"/>
            <ac:spMk id="4" creationId="{36BAD8FA-64D4-44CE-B126-9C89B8A64731}"/>
          </ac:spMkLst>
        </pc:spChg>
        <pc:spChg chg="mod">
          <ac:chgData name="XIAODI FU" userId="6a5941d055559884" providerId="LiveId" clId="{EBFFAF22-3481-462D-B21E-EE0A08836657}" dt="2019-11-13T06:14:14.714" v="899" actId="1076"/>
          <ac:spMkLst>
            <pc:docMk/>
            <pc:sldMk cId="1421231352" sldId="328"/>
            <ac:spMk id="7" creationId="{7B97E266-9374-4E52-85F3-1F7F7C6A0EE8}"/>
          </ac:spMkLst>
        </pc:spChg>
        <pc:spChg chg="mod">
          <ac:chgData name="XIAODI FU" userId="6a5941d055559884" providerId="LiveId" clId="{EBFFAF22-3481-462D-B21E-EE0A08836657}" dt="2019-11-13T06:22:42.844" v="927" actId="1076"/>
          <ac:spMkLst>
            <pc:docMk/>
            <pc:sldMk cId="1421231352" sldId="328"/>
            <ac:spMk id="57" creationId="{7B37E5C0-8A7D-46E9-925D-581F4E0BE94F}"/>
          </ac:spMkLst>
        </pc:spChg>
      </pc:sldChg>
      <pc:sldChg chg="modSp">
        <pc:chgData name="XIAODI FU" userId="6a5941d055559884" providerId="LiveId" clId="{EBFFAF22-3481-462D-B21E-EE0A08836657}" dt="2019-11-13T06:34:15.790" v="1081" actId="1076"/>
        <pc:sldMkLst>
          <pc:docMk/>
          <pc:sldMk cId="1649787335" sldId="329"/>
        </pc:sldMkLst>
        <pc:spChg chg="mod">
          <ac:chgData name="XIAODI FU" userId="6a5941d055559884" providerId="LiveId" clId="{EBFFAF22-3481-462D-B21E-EE0A08836657}" dt="2019-11-13T06:34:15.790" v="1081" actId="1076"/>
          <ac:spMkLst>
            <pc:docMk/>
            <pc:sldMk cId="1649787335" sldId="329"/>
            <ac:spMk id="4" creationId="{DE439809-B1A0-4679-86F3-BA6498CA2121}"/>
          </ac:spMkLst>
        </pc:spChg>
        <pc:spChg chg="mod">
          <ac:chgData name="XIAODI FU" userId="6a5941d055559884" providerId="LiveId" clId="{EBFFAF22-3481-462D-B21E-EE0A08836657}" dt="2019-11-13T06:34:02.378" v="1080" actId="1076"/>
          <ac:spMkLst>
            <pc:docMk/>
            <pc:sldMk cId="1649787335" sldId="329"/>
            <ac:spMk id="57" creationId="{7B37E5C0-8A7D-46E9-925D-581F4E0BE94F}"/>
          </ac:spMkLst>
        </pc:spChg>
      </pc:sldChg>
      <pc:sldChg chg="modSp">
        <pc:chgData name="XIAODI FU" userId="6a5941d055559884" providerId="LiveId" clId="{EBFFAF22-3481-462D-B21E-EE0A08836657}" dt="2019-11-13T06:35:48.492" v="1084" actId="1076"/>
        <pc:sldMkLst>
          <pc:docMk/>
          <pc:sldMk cId="165365638" sldId="330"/>
        </pc:sldMkLst>
        <pc:spChg chg="mod">
          <ac:chgData name="XIAODI FU" userId="6a5941d055559884" providerId="LiveId" clId="{EBFFAF22-3481-462D-B21E-EE0A08836657}" dt="2019-11-13T06:35:48.492" v="1084" actId="1076"/>
          <ac:spMkLst>
            <pc:docMk/>
            <pc:sldMk cId="165365638" sldId="330"/>
            <ac:spMk id="9" creationId="{9226D5AC-EAA8-4F3A-9FF6-ABB81B9B77CD}"/>
          </ac:spMkLst>
        </pc:spChg>
        <pc:spChg chg="mod">
          <ac:chgData name="XIAODI FU" userId="6a5941d055559884" providerId="LiveId" clId="{EBFFAF22-3481-462D-B21E-EE0A08836657}" dt="2019-11-13T06:34:42.175" v="1083" actId="14100"/>
          <ac:spMkLst>
            <pc:docMk/>
            <pc:sldMk cId="165365638" sldId="330"/>
            <ac:spMk id="57" creationId="{7B37E5C0-8A7D-46E9-925D-581F4E0BE94F}"/>
          </ac:spMkLst>
        </pc:spChg>
      </pc:sldChg>
      <pc:sldChg chg="modSp">
        <pc:chgData name="XIAODI FU" userId="6a5941d055559884" providerId="LiveId" clId="{EBFFAF22-3481-462D-B21E-EE0A08836657}" dt="2019-11-13T06:41:41.406" v="1105" actId="1076"/>
        <pc:sldMkLst>
          <pc:docMk/>
          <pc:sldMk cId="259900738" sldId="331"/>
        </pc:sldMkLst>
        <pc:spChg chg="mod">
          <ac:chgData name="XIAODI FU" userId="6a5941d055559884" providerId="LiveId" clId="{EBFFAF22-3481-462D-B21E-EE0A08836657}" dt="2019-11-13T06:41:41.406" v="1105" actId="1076"/>
          <ac:spMkLst>
            <pc:docMk/>
            <pc:sldMk cId="259900738" sldId="331"/>
            <ac:spMk id="8" creationId="{B7380C06-22AA-44B7-BC20-978142BA019C}"/>
          </ac:spMkLst>
        </pc:spChg>
        <pc:spChg chg="mod">
          <ac:chgData name="XIAODI FU" userId="6a5941d055559884" providerId="LiveId" clId="{EBFFAF22-3481-462D-B21E-EE0A08836657}" dt="2019-11-13T06:41:14.575" v="1090" actId="1076"/>
          <ac:spMkLst>
            <pc:docMk/>
            <pc:sldMk cId="259900738" sldId="331"/>
            <ac:spMk id="57" creationId="{7B37E5C0-8A7D-46E9-925D-581F4E0BE94F}"/>
          </ac:spMkLst>
        </pc:spChg>
        <pc:picChg chg="mod">
          <ac:chgData name="XIAODI FU" userId="6a5941d055559884" providerId="LiveId" clId="{EBFFAF22-3481-462D-B21E-EE0A08836657}" dt="2019-11-13T06:41:19.497" v="1091" actId="14100"/>
          <ac:picMkLst>
            <pc:docMk/>
            <pc:sldMk cId="259900738" sldId="331"/>
            <ac:picMk id="12" creationId="{F372F759-8ACE-4615-80CD-FC6C4EEEE088}"/>
          </ac:picMkLst>
        </pc:picChg>
      </pc:sldChg>
      <pc:sldChg chg="modSp">
        <pc:chgData name="XIAODI FU" userId="6a5941d055559884" providerId="LiveId" clId="{EBFFAF22-3481-462D-B21E-EE0A08836657}" dt="2019-11-13T06:36:21.405" v="1087" actId="1076"/>
        <pc:sldMkLst>
          <pc:docMk/>
          <pc:sldMk cId="227157718" sldId="332"/>
        </pc:sldMkLst>
        <pc:spChg chg="mod">
          <ac:chgData name="XIAODI FU" userId="6a5941d055559884" providerId="LiveId" clId="{EBFFAF22-3481-462D-B21E-EE0A08836657}" dt="2019-11-13T06:36:21.405" v="1087" actId="1076"/>
          <ac:spMkLst>
            <pc:docMk/>
            <pc:sldMk cId="227157718" sldId="332"/>
            <ac:spMk id="57" creationId="{7B37E5C0-8A7D-46E9-925D-581F4E0BE94F}"/>
          </ac:spMkLst>
        </pc:spChg>
      </pc:sldChg>
      <pc:sldChg chg="modSp">
        <pc:chgData name="XIAODI FU" userId="6a5941d055559884" providerId="LiveId" clId="{EBFFAF22-3481-462D-B21E-EE0A08836657}" dt="2019-11-13T06:46:45.442" v="1109" actId="113"/>
        <pc:sldMkLst>
          <pc:docMk/>
          <pc:sldMk cId="2004136003" sldId="333"/>
        </pc:sldMkLst>
        <pc:spChg chg="mod">
          <ac:chgData name="XIAODI FU" userId="6a5941d055559884" providerId="LiveId" clId="{EBFFAF22-3481-462D-B21E-EE0A08836657}" dt="2019-11-13T06:46:45.442" v="1109" actId="113"/>
          <ac:spMkLst>
            <pc:docMk/>
            <pc:sldMk cId="2004136003" sldId="333"/>
            <ac:spMk id="2" creationId="{13A5CDB2-3199-4029-854C-A0280C1367ED}"/>
          </ac:spMkLst>
        </pc:spChg>
        <pc:spChg chg="mod">
          <ac:chgData name="XIAODI FU" userId="6a5941d055559884" providerId="LiveId" clId="{EBFFAF22-3481-462D-B21E-EE0A08836657}" dt="2019-11-13T06:46:40.072" v="1108" actId="1076"/>
          <ac:spMkLst>
            <pc:docMk/>
            <pc:sldMk cId="2004136003" sldId="333"/>
            <ac:spMk id="57" creationId="{7B37E5C0-8A7D-46E9-925D-581F4E0BE94F}"/>
          </ac:spMkLst>
        </pc:spChg>
      </pc:sldChg>
      <pc:sldChg chg="modSp">
        <pc:chgData name="XIAODI FU" userId="6a5941d055559884" providerId="LiveId" clId="{EBFFAF22-3481-462D-B21E-EE0A08836657}" dt="2019-11-13T06:48:24.590" v="1115" actId="1076"/>
        <pc:sldMkLst>
          <pc:docMk/>
          <pc:sldMk cId="272350201" sldId="334"/>
        </pc:sldMkLst>
        <pc:spChg chg="mod">
          <ac:chgData name="XIAODI FU" userId="6a5941d055559884" providerId="LiveId" clId="{EBFFAF22-3481-462D-B21E-EE0A08836657}" dt="2019-11-13T06:48:24.590" v="1115" actId="1076"/>
          <ac:spMkLst>
            <pc:docMk/>
            <pc:sldMk cId="272350201" sldId="334"/>
            <ac:spMk id="4" creationId="{84A7E741-C5B1-454B-96FE-8288A3BA03E8}"/>
          </ac:spMkLst>
        </pc:spChg>
        <pc:spChg chg="mod">
          <ac:chgData name="XIAODI FU" userId="6a5941d055559884" providerId="LiveId" clId="{EBFFAF22-3481-462D-B21E-EE0A08836657}" dt="2019-11-13T06:48:11.575" v="1112" actId="1076"/>
          <ac:spMkLst>
            <pc:docMk/>
            <pc:sldMk cId="272350201" sldId="334"/>
            <ac:spMk id="57" creationId="{7B37E5C0-8A7D-46E9-925D-581F4E0BE94F}"/>
          </ac:spMkLst>
        </pc:spChg>
      </pc:sldChg>
      <pc:sldChg chg="modSp">
        <pc:chgData name="XIAODI FU" userId="6a5941d055559884" providerId="LiveId" clId="{EBFFAF22-3481-462D-B21E-EE0A08836657}" dt="2019-11-13T06:49:41.444" v="1117" actId="1076"/>
        <pc:sldMkLst>
          <pc:docMk/>
          <pc:sldMk cId="966886773" sldId="335"/>
        </pc:sldMkLst>
        <pc:spChg chg="mod">
          <ac:chgData name="XIAODI FU" userId="6a5941d055559884" providerId="LiveId" clId="{EBFFAF22-3481-462D-B21E-EE0A08836657}" dt="2019-11-13T06:49:41.444" v="1117" actId="1076"/>
          <ac:spMkLst>
            <pc:docMk/>
            <pc:sldMk cId="966886773" sldId="335"/>
            <ac:spMk id="10" creationId="{46924650-AAB4-4C25-A52E-6675E132F0EB}"/>
          </ac:spMkLst>
        </pc:spChg>
        <pc:spChg chg="mod">
          <ac:chgData name="XIAODI FU" userId="6a5941d055559884" providerId="LiveId" clId="{EBFFAF22-3481-462D-B21E-EE0A08836657}" dt="2019-11-13T06:49:21.882" v="1116" actId="255"/>
          <ac:spMkLst>
            <pc:docMk/>
            <pc:sldMk cId="966886773" sldId="335"/>
            <ac:spMk id="57" creationId="{7B37E5C0-8A7D-46E9-925D-581F4E0BE94F}"/>
          </ac:spMkLst>
        </pc:spChg>
      </pc:sldChg>
      <pc:sldChg chg="modSp">
        <pc:chgData name="XIAODI FU" userId="6a5941d055559884" providerId="LiveId" clId="{EBFFAF22-3481-462D-B21E-EE0A08836657}" dt="2019-11-13T06:53:52.962" v="1165" actId="2711"/>
        <pc:sldMkLst>
          <pc:docMk/>
          <pc:sldMk cId="4202994946" sldId="336"/>
        </pc:sldMkLst>
        <pc:spChg chg="mod">
          <ac:chgData name="XIAODI FU" userId="6a5941d055559884" providerId="LiveId" clId="{EBFFAF22-3481-462D-B21E-EE0A08836657}" dt="2019-11-13T06:49:59.261" v="1120" actId="1076"/>
          <ac:spMkLst>
            <pc:docMk/>
            <pc:sldMk cId="4202994946" sldId="336"/>
            <ac:spMk id="57" creationId="{7B37E5C0-8A7D-46E9-925D-581F4E0BE94F}"/>
          </ac:spMkLst>
        </pc:spChg>
        <pc:graphicFrameChg chg="modGraphic">
          <ac:chgData name="XIAODI FU" userId="6a5941d055559884" providerId="LiveId" clId="{EBFFAF22-3481-462D-B21E-EE0A08836657}" dt="2019-11-13T06:53:52.962" v="1165" actId="2711"/>
          <ac:graphicFrameMkLst>
            <pc:docMk/>
            <pc:sldMk cId="4202994946" sldId="336"/>
            <ac:graphicFrameMk id="8" creationId="{95C3C57D-D349-4522-A7DB-66BB05691D02}"/>
          </ac:graphicFrameMkLst>
        </pc:graphicFrameChg>
      </pc:sldChg>
      <pc:sldChg chg="modSp">
        <pc:chgData name="XIAODI FU" userId="6a5941d055559884" providerId="LiveId" clId="{EBFFAF22-3481-462D-B21E-EE0A08836657}" dt="2019-11-13T06:59:41.003" v="1232" actId="14100"/>
        <pc:sldMkLst>
          <pc:docMk/>
          <pc:sldMk cId="249732814" sldId="337"/>
        </pc:sldMkLst>
        <pc:spChg chg="mod">
          <ac:chgData name="XIAODI FU" userId="6a5941d055559884" providerId="LiveId" clId="{EBFFAF22-3481-462D-B21E-EE0A08836657}" dt="2019-11-13T06:59:08.316" v="1224" actId="1076"/>
          <ac:spMkLst>
            <pc:docMk/>
            <pc:sldMk cId="249732814" sldId="337"/>
            <ac:spMk id="6" creationId="{CC7BECE1-3F57-4710-BCDC-4332C5897811}"/>
          </ac:spMkLst>
        </pc:spChg>
        <pc:spChg chg="mod">
          <ac:chgData name="XIAODI FU" userId="6a5941d055559884" providerId="LiveId" clId="{EBFFAF22-3481-462D-B21E-EE0A08836657}" dt="2019-11-13T06:54:54.207" v="1176" actId="255"/>
          <ac:spMkLst>
            <pc:docMk/>
            <pc:sldMk cId="249732814" sldId="337"/>
            <ac:spMk id="7" creationId="{E6D2E69E-384D-4F44-8403-884D57E6B9FC}"/>
          </ac:spMkLst>
        </pc:spChg>
        <pc:spChg chg="mod">
          <ac:chgData name="XIAODI FU" userId="6a5941d055559884" providerId="LiveId" clId="{EBFFAF22-3481-462D-B21E-EE0A08836657}" dt="2019-11-13T06:52:27.525" v="1124" actId="1076"/>
          <ac:spMkLst>
            <pc:docMk/>
            <pc:sldMk cId="249732814" sldId="337"/>
            <ac:spMk id="57" creationId="{7B37E5C0-8A7D-46E9-925D-581F4E0BE94F}"/>
          </ac:spMkLst>
        </pc:spChg>
        <pc:graphicFrameChg chg="mod modGraphic">
          <ac:chgData name="XIAODI FU" userId="6a5941d055559884" providerId="LiveId" clId="{EBFFAF22-3481-462D-B21E-EE0A08836657}" dt="2019-11-13T06:59:22.940" v="1228" actId="14734"/>
          <ac:graphicFrameMkLst>
            <pc:docMk/>
            <pc:sldMk cId="249732814" sldId="337"/>
            <ac:graphicFrameMk id="3" creationId="{69BC7490-2EEF-467F-84EE-687C225944A6}"/>
          </ac:graphicFrameMkLst>
        </pc:graphicFrameChg>
        <pc:graphicFrameChg chg="mod modGraphic">
          <ac:chgData name="XIAODI FU" userId="6a5941d055559884" providerId="LiveId" clId="{EBFFAF22-3481-462D-B21E-EE0A08836657}" dt="2019-11-13T06:59:41.003" v="1232" actId="14100"/>
          <ac:graphicFrameMkLst>
            <pc:docMk/>
            <pc:sldMk cId="249732814" sldId="337"/>
            <ac:graphicFrameMk id="5" creationId="{D095D92E-4913-41FA-8FD8-C14A2D41C8CB}"/>
          </ac:graphicFrameMkLst>
        </pc:graphicFrameChg>
      </pc:sldChg>
      <pc:sldChg chg="modSp">
        <pc:chgData name="XIAODI FU" userId="6a5941d055559884" providerId="LiveId" clId="{EBFFAF22-3481-462D-B21E-EE0A08836657}" dt="2019-11-13T07:07:38.822" v="1243" actId="1076"/>
        <pc:sldMkLst>
          <pc:docMk/>
          <pc:sldMk cId="4009448065" sldId="338"/>
        </pc:sldMkLst>
        <pc:spChg chg="mod">
          <ac:chgData name="XIAODI FU" userId="6a5941d055559884" providerId="LiveId" clId="{EBFFAF22-3481-462D-B21E-EE0A08836657}" dt="2019-11-13T07:07:38.822" v="1243" actId="1076"/>
          <ac:spMkLst>
            <pc:docMk/>
            <pc:sldMk cId="4009448065" sldId="338"/>
            <ac:spMk id="57" creationId="{7B37E5C0-8A7D-46E9-925D-581F4E0BE94F}"/>
          </ac:spMkLst>
        </pc:spChg>
      </pc:sldChg>
      <pc:sldChg chg="modSp">
        <pc:chgData name="XIAODI FU" userId="6a5941d055559884" providerId="LiveId" clId="{EBFFAF22-3481-462D-B21E-EE0A08836657}" dt="2019-11-13T07:24:18.569" v="1414" actId="20577"/>
        <pc:sldMkLst>
          <pc:docMk/>
          <pc:sldMk cId="3233657105" sldId="339"/>
        </pc:sldMkLst>
        <pc:spChg chg="mod">
          <ac:chgData name="XIAODI FU" userId="6a5941d055559884" providerId="LiveId" clId="{EBFFAF22-3481-462D-B21E-EE0A08836657}" dt="2019-11-13T07:24:18.569" v="1414" actId="20577"/>
          <ac:spMkLst>
            <pc:docMk/>
            <pc:sldMk cId="3233657105" sldId="339"/>
            <ac:spMk id="6" creationId="{3A13628E-A72A-47E4-8DF4-B0B2E02BF2FF}"/>
          </ac:spMkLst>
        </pc:spChg>
      </pc:sldChg>
      <pc:sldChg chg="modSp">
        <pc:chgData name="XIAODI FU" userId="6a5941d055559884" providerId="LiveId" clId="{EBFFAF22-3481-462D-B21E-EE0A08836657}" dt="2019-11-13T07:25:21.489" v="1416" actId="1076"/>
        <pc:sldMkLst>
          <pc:docMk/>
          <pc:sldMk cId="1907586581" sldId="340"/>
        </pc:sldMkLst>
        <pc:spChg chg="mod">
          <ac:chgData name="XIAODI FU" userId="6a5941d055559884" providerId="LiveId" clId="{EBFFAF22-3481-462D-B21E-EE0A08836657}" dt="2019-11-13T07:25:21.489" v="1416" actId="1076"/>
          <ac:spMkLst>
            <pc:docMk/>
            <pc:sldMk cId="1907586581" sldId="340"/>
            <ac:spMk id="39" creationId="{95D8822A-B30B-45B6-A2BE-609237A68897}"/>
          </ac:spMkLst>
        </pc:spChg>
      </pc:sldChg>
      <pc:sldChg chg="addSp delSp modSp delAnim modAnim">
        <pc:chgData name="XIAODI FU" userId="6a5941d055559884" providerId="LiveId" clId="{EBFFAF22-3481-462D-B21E-EE0A08836657}" dt="2019-11-13T07:54:29.472" v="2429" actId="1076"/>
        <pc:sldMkLst>
          <pc:docMk/>
          <pc:sldMk cId="3605543230" sldId="341"/>
        </pc:sldMkLst>
        <pc:spChg chg="mod">
          <ac:chgData name="XIAODI FU" userId="6a5941d055559884" providerId="LiveId" clId="{EBFFAF22-3481-462D-B21E-EE0A08836657}" dt="2019-11-13T07:54:03.005" v="2422" actId="14100"/>
          <ac:spMkLst>
            <pc:docMk/>
            <pc:sldMk cId="3605543230" sldId="341"/>
            <ac:spMk id="7" creationId="{00000000-0000-0000-0000-000000000000}"/>
          </ac:spMkLst>
        </pc:spChg>
        <pc:spChg chg="del">
          <ac:chgData name="XIAODI FU" userId="6a5941d055559884" providerId="LiveId" clId="{EBFFAF22-3481-462D-B21E-EE0A08836657}" dt="2019-11-13T07:52:39.789" v="2416" actId="478"/>
          <ac:spMkLst>
            <pc:docMk/>
            <pc:sldMk cId="3605543230" sldId="341"/>
            <ac:spMk id="8" creationId="{00000000-0000-0000-0000-000000000000}"/>
          </ac:spMkLst>
        </pc:spChg>
        <pc:spChg chg="del">
          <ac:chgData name="XIAODI FU" userId="6a5941d055559884" providerId="LiveId" clId="{EBFFAF22-3481-462D-B21E-EE0A08836657}" dt="2019-11-13T07:52:28.004" v="2414" actId="478"/>
          <ac:spMkLst>
            <pc:docMk/>
            <pc:sldMk cId="3605543230" sldId="341"/>
            <ac:spMk id="26" creationId="{00000000-0000-0000-0000-000000000000}"/>
          </ac:spMkLst>
        </pc:spChg>
        <pc:grpChg chg="del">
          <ac:chgData name="XIAODI FU" userId="6a5941d055559884" providerId="LiveId" clId="{EBFFAF22-3481-462D-B21E-EE0A08836657}" dt="2019-11-13T07:52:42.010" v="2417" actId="478"/>
          <ac:grpSpMkLst>
            <pc:docMk/>
            <pc:sldMk cId="3605543230" sldId="341"/>
            <ac:grpSpMk id="11" creationId="{00000000-0000-0000-0000-000000000000}"/>
          </ac:grpSpMkLst>
        </pc:grpChg>
        <pc:grpChg chg="del">
          <ac:chgData name="XIAODI FU" userId="6a5941d055559884" providerId="LiveId" clId="{EBFFAF22-3481-462D-B21E-EE0A08836657}" dt="2019-11-13T07:52:44.195" v="2418" actId="478"/>
          <ac:grpSpMkLst>
            <pc:docMk/>
            <pc:sldMk cId="3605543230" sldId="341"/>
            <ac:grpSpMk id="13" creationId="{00000000-0000-0000-0000-000000000000}"/>
          </ac:grpSpMkLst>
        </pc:grpChg>
        <pc:picChg chg="del">
          <ac:chgData name="XIAODI FU" userId="6a5941d055559884" providerId="LiveId" clId="{EBFFAF22-3481-462D-B21E-EE0A08836657}" dt="2019-11-13T07:52:30.822" v="2415" actId="478"/>
          <ac:picMkLst>
            <pc:docMk/>
            <pc:sldMk cId="3605543230" sldId="341"/>
            <ac:picMk id="25" creationId="{00000000-0000-0000-0000-000000000000}"/>
          </ac:picMkLst>
        </pc:picChg>
        <pc:picChg chg="add mod">
          <ac:chgData name="XIAODI FU" userId="6a5941d055559884" providerId="LiveId" clId="{EBFFAF22-3481-462D-B21E-EE0A08836657}" dt="2019-11-13T07:54:29.472" v="2429" actId="1076"/>
          <ac:picMkLst>
            <pc:docMk/>
            <pc:sldMk cId="3605543230" sldId="341"/>
            <ac:picMk id="2050" creationId="{5F0AFDC8-FC22-41B1-BBED-AE327D4A93A3}"/>
          </ac:picMkLst>
        </pc:picChg>
      </pc:sldChg>
      <pc:sldChg chg="addSp delSp modSp">
        <pc:chgData name="XIAODI FU" userId="6a5941d055559884" providerId="LiveId" clId="{EBFFAF22-3481-462D-B21E-EE0A08836657}" dt="2019-11-13T06:09:09.518" v="878" actId="1076"/>
        <pc:sldMkLst>
          <pc:docMk/>
          <pc:sldMk cId="612034908" sldId="342"/>
        </pc:sldMkLst>
        <pc:spChg chg="add mod">
          <ac:chgData name="XIAODI FU" userId="6a5941d055559884" providerId="LiveId" clId="{EBFFAF22-3481-462D-B21E-EE0A08836657}" dt="2019-11-12T16:28:02.885" v="86" actId="1076"/>
          <ac:spMkLst>
            <pc:docMk/>
            <pc:sldMk cId="612034908" sldId="342"/>
            <ac:spMk id="2" creationId="{4B7F49E2-C000-4240-AAF4-3763DB11C7DE}"/>
          </ac:spMkLst>
        </pc:spChg>
        <pc:spChg chg="add mod">
          <ac:chgData name="XIAODI FU" userId="6a5941d055559884" providerId="LiveId" clId="{EBFFAF22-3481-462D-B21E-EE0A08836657}" dt="2019-11-12T16:29:48.195" v="122" actId="1076"/>
          <ac:spMkLst>
            <pc:docMk/>
            <pc:sldMk cId="612034908" sldId="342"/>
            <ac:spMk id="3" creationId="{A386D577-28B9-4EC7-AF5A-11CBE58B5918}"/>
          </ac:spMkLst>
        </pc:spChg>
        <pc:spChg chg="del">
          <ac:chgData name="XIAODI FU" userId="6a5941d055559884" providerId="LiveId" clId="{EBFFAF22-3481-462D-B21E-EE0A08836657}" dt="2019-11-12T16:25:29.915" v="4" actId="478"/>
          <ac:spMkLst>
            <pc:docMk/>
            <pc:sldMk cId="612034908" sldId="342"/>
            <ac:spMk id="4" creationId="{014A852D-3000-4F97-A602-C6C9F9BDE0C8}"/>
          </ac:spMkLst>
        </pc:spChg>
        <pc:spChg chg="add mod">
          <ac:chgData name="XIAODI FU" userId="6a5941d055559884" providerId="LiveId" clId="{EBFFAF22-3481-462D-B21E-EE0A08836657}" dt="2019-11-13T06:09:09.518" v="878" actId="1076"/>
          <ac:spMkLst>
            <pc:docMk/>
            <pc:sldMk cId="612034908" sldId="342"/>
            <ac:spMk id="4" creationId="{C8983517-08BB-4A40-A676-27DA5A61FCC3}"/>
          </ac:spMkLst>
        </pc:spChg>
        <pc:spChg chg="del">
          <ac:chgData name="XIAODI FU" userId="6a5941d055559884" providerId="LiveId" clId="{EBFFAF22-3481-462D-B21E-EE0A08836657}" dt="2019-11-12T16:25:29.915" v="4" actId="478"/>
          <ac:spMkLst>
            <pc:docMk/>
            <pc:sldMk cId="612034908" sldId="342"/>
            <ac:spMk id="5" creationId="{28EFC8F2-C513-4390-B155-4828C6923E2E}"/>
          </ac:spMkLst>
        </pc:spChg>
        <pc:spChg chg="del">
          <ac:chgData name="XIAODI FU" userId="6a5941d055559884" providerId="LiveId" clId="{EBFFAF22-3481-462D-B21E-EE0A08836657}" dt="2019-11-12T16:25:15.181" v="0" actId="478"/>
          <ac:spMkLst>
            <pc:docMk/>
            <pc:sldMk cId="612034908" sldId="342"/>
            <ac:spMk id="7" creationId="{58FAD8B2-0AA0-401A-8221-D9953C4909BF}"/>
          </ac:spMkLst>
        </pc:spChg>
        <pc:spChg chg="del">
          <ac:chgData name="XIAODI FU" userId="6a5941d055559884" providerId="LiveId" clId="{EBFFAF22-3481-462D-B21E-EE0A08836657}" dt="2019-11-12T16:25:29.915" v="4" actId="478"/>
          <ac:spMkLst>
            <pc:docMk/>
            <pc:sldMk cId="612034908" sldId="342"/>
            <ac:spMk id="13" creationId="{DD9548AB-710F-4208-BB75-3A4A6D036244}"/>
          </ac:spMkLst>
        </pc:spChg>
        <pc:spChg chg="del">
          <ac:chgData name="XIAODI FU" userId="6a5941d055559884" providerId="LiveId" clId="{EBFFAF22-3481-462D-B21E-EE0A08836657}" dt="2019-11-12T16:25:15.181" v="0" actId="478"/>
          <ac:spMkLst>
            <pc:docMk/>
            <pc:sldMk cId="612034908" sldId="342"/>
            <ac:spMk id="14" creationId="{00000000-0000-0000-0000-000000000000}"/>
          </ac:spMkLst>
        </pc:spChg>
        <pc:spChg chg="del">
          <ac:chgData name="XIAODI FU" userId="6a5941d055559884" providerId="LiveId" clId="{EBFFAF22-3481-462D-B21E-EE0A08836657}" dt="2019-11-12T16:25:29.915" v="4" actId="478"/>
          <ac:spMkLst>
            <pc:docMk/>
            <pc:sldMk cId="612034908" sldId="342"/>
            <ac:spMk id="15" creationId="{670E47A7-9B26-4193-AF8B-BA1EDD0B1FB8}"/>
          </ac:spMkLst>
        </pc:spChg>
        <pc:spChg chg="del">
          <ac:chgData name="XIAODI FU" userId="6a5941d055559884" providerId="LiveId" clId="{EBFFAF22-3481-462D-B21E-EE0A08836657}" dt="2019-11-12T16:25:24.071" v="2" actId="478"/>
          <ac:spMkLst>
            <pc:docMk/>
            <pc:sldMk cId="612034908" sldId="342"/>
            <ac:spMk id="16" creationId="{990179D7-21C1-45DF-804F-F9ADB9B4DF40}"/>
          </ac:spMkLst>
        </pc:spChg>
        <pc:spChg chg="del">
          <ac:chgData name="XIAODI FU" userId="6a5941d055559884" providerId="LiveId" clId="{EBFFAF22-3481-462D-B21E-EE0A08836657}" dt="2019-11-12T16:25:15.181" v="0" actId="478"/>
          <ac:spMkLst>
            <pc:docMk/>
            <pc:sldMk cId="612034908" sldId="342"/>
            <ac:spMk id="17" creationId="{8B9D1B1F-5411-4258-B20D-5396B0A9ED31}"/>
          </ac:spMkLst>
        </pc:spChg>
        <pc:spChg chg="del">
          <ac:chgData name="XIAODI FU" userId="6a5941d055559884" providerId="LiveId" clId="{EBFFAF22-3481-462D-B21E-EE0A08836657}" dt="2019-11-12T16:25:20.264" v="1" actId="478"/>
          <ac:spMkLst>
            <pc:docMk/>
            <pc:sldMk cId="612034908" sldId="342"/>
            <ac:spMk id="18" creationId="{3CBCD217-007A-43E9-B377-79FDCEBC1034}"/>
          </ac:spMkLst>
        </pc:spChg>
        <pc:spChg chg="del">
          <ac:chgData name="XIAODI FU" userId="6a5941d055559884" providerId="LiveId" clId="{EBFFAF22-3481-462D-B21E-EE0A08836657}" dt="2019-11-12T16:25:15.181" v="0" actId="478"/>
          <ac:spMkLst>
            <pc:docMk/>
            <pc:sldMk cId="612034908" sldId="342"/>
            <ac:spMk id="19" creationId="{F9844E1D-C010-4FBA-B35F-47C7E5C032BC}"/>
          </ac:spMkLst>
        </pc:spChg>
        <pc:spChg chg="del">
          <ac:chgData name="XIAODI FU" userId="6a5941d055559884" providerId="LiveId" clId="{EBFFAF22-3481-462D-B21E-EE0A08836657}" dt="2019-11-12T16:25:15.181" v="0" actId="478"/>
          <ac:spMkLst>
            <pc:docMk/>
            <pc:sldMk cId="612034908" sldId="342"/>
            <ac:spMk id="20" creationId="{AEFB989B-D90B-444E-B8F7-94107FB306CD}"/>
          </ac:spMkLst>
        </pc:spChg>
        <pc:spChg chg="del">
          <ac:chgData name="XIAODI FU" userId="6a5941d055559884" providerId="LiveId" clId="{EBFFAF22-3481-462D-B21E-EE0A08836657}" dt="2019-11-12T16:25:15.181" v="0" actId="478"/>
          <ac:spMkLst>
            <pc:docMk/>
            <pc:sldMk cId="612034908" sldId="342"/>
            <ac:spMk id="21" creationId="{901E10F9-4AEA-4621-8123-764CBB14AB9C}"/>
          </ac:spMkLst>
        </pc:spChg>
        <pc:spChg chg="del">
          <ac:chgData name="XIAODI FU" userId="6a5941d055559884" providerId="LiveId" clId="{EBFFAF22-3481-462D-B21E-EE0A08836657}" dt="2019-11-12T16:25:24.071" v="2" actId="478"/>
          <ac:spMkLst>
            <pc:docMk/>
            <pc:sldMk cId="612034908" sldId="342"/>
            <ac:spMk id="22" creationId="{A3A7FB54-5E7D-44A1-8D34-AFF4C289D64B}"/>
          </ac:spMkLst>
        </pc:spChg>
        <pc:spChg chg="del">
          <ac:chgData name="XIAODI FU" userId="6a5941d055559884" providerId="LiveId" clId="{EBFFAF22-3481-462D-B21E-EE0A08836657}" dt="2019-11-12T16:25:15.181" v="0" actId="478"/>
          <ac:spMkLst>
            <pc:docMk/>
            <pc:sldMk cId="612034908" sldId="342"/>
            <ac:spMk id="23" creationId="{63DA9EF8-958A-4024-821F-BF27C4893E96}"/>
          </ac:spMkLst>
        </pc:spChg>
        <pc:spChg chg="del">
          <ac:chgData name="XIAODI FU" userId="6a5941d055559884" providerId="LiveId" clId="{EBFFAF22-3481-462D-B21E-EE0A08836657}" dt="2019-11-12T16:25:15.181" v="0" actId="478"/>
          <ac:spMkLst>
            <pc:docMk/>
            <pc:sldMk cId="612034908" sldId="342"/>
            <ac:spMk id="24" creationId="{DE5F0E89-1011-43B4-8E6D-C9D56BACA552}"/>
          </ac:spMkLst>
        </pc:spChg>
        <pc:spChg chg="del">
          <ac:chgData name="XIAODI FU" userId="6a5941d055559884" providerId="LiveId" clId="{EBFFAF22-3481-462D-B21E-EE0A08836657}" dt="2019-11-12T16:25:29.915" v="4" actId="478"/>
          <ac:spMkLst>
            <pc:docMk/>
            <pc:sldMk cId="612034908" sldId="342"/>
            <ac:spMk id="25" creationId="{444ACC8C-390B-4762-9699-3473FD8587B1}"/>
          </ac:spMkLst>
        </pc:spChg>
        <pc:spChg chg="del">
          <ac:chgData name="XIAODI FU" userId="6a5941d055559884" providerId="LiveId" clId="{EBFFAF22-3481-462D-B21E-EE0A08836657}" dt="2019-11-12T16:25:29.915" v="4" actId="478"/>
          <ac:spMkLst>
            <pc:docMk/>
            <pc:sldMk cId="612034908" sldId="342"/>
            <ac:spMk id="26" creationId="{A2C7E6BC-046D-4F7A-B757-4748A2C9891F}"/>
          </ac:spMkLst>
        </pc:spChg>
        <pc:spChg chg="add mod">
          <ac:chgData name="XIAODI FU" userId="6a5941d055559884" providerId="LiveId" clId="{EBFFAF22-3481-462D-B21E-EE0A08836657}" dt="2019-11-12T16:28:31.617" v="95" actId="20577"/>
          <ac:spMkLst>
            <pc:docMk/>
            <pc:sldMk cId="612034908" sldId="342"/>
            <ac:spMk id="28" creationId="{B5337B28-5E18-4CF6-AEE4-746819E28711}"/>
          </ac:spMkLst>
        </pc:spChg>
        <pc:spChg chg="add mod">
          <ac:chgData name="XIAODI FU" userId="6a5941d055559884" providerId="LiveId" clId="{EBFFAF22-3481-462D-B21E-EE0A08836657}" dt="2019-11-12T16:29:06.055" v="117" actId="20577"/>
          <ac:spMkLst>
            <pc:docMk/>
            <pc:sldMk cId="612034908" sldId="342"/>
            <ac:spMk id="29" creationId="{33B82052-6897-4464-A856-E2FF2FB82D7E}"/>
          </ac:spMkLst>
        </pc:spChg>
        <pc:spChg chg="add mod">
          <ac:chgData name="XIAODI FU" userId="6a5941d055559884" providerId="LiveId" clId="{EBFFAF22-3481-462D-B21E-EE0A08836657}" dt="2019-11-12T16:29:56.312" v="124" actId="1076"/>
          <ac:spMkLst>
            <pc:docMk/>
            <pc:sldMk cId="612034908" sldId="342"/>
            <ac:spMk id="31" creationId="{751EDA1A-B1DB-4E22-A4DA-9DAD51384D2D}"/>
          </ac:spMkLst>
        </pc:spChg>
        <pc:spChg chg="add mod">
          <ac:chgData name="XIAODI FU" userId="6a5941d055559884" providerId="LiveId" clId="{EBFFAF22-3481-462D-B21E-EE0A08836657}" dt="2019-11-12T16:30:03.462" v="126" actId="1076"/>
          <ac:spMkLst>
            <pc:docMk/>
            <pc:sldMk cId="612034908" sldId="342"/>
            <ac:spMk id="32" creationId="{0163B65F-2A45-4260-9882-96553B0ED3D2}"/>
          </ac:spMkLst>
        </pc:spChg>
        <pc:spChg chg="del">
          <ac:chgData name="XIAODI FU" userId="6a5941d055559884" providerId="LiveId" clId="{EBFFAF22-3481-462D-B21E-EE0A08836657}" dt="2019-11-12T16:25:40.548" v="5" actId="478"/>
          <ac:spMkLst>
            <pc:docMk/>
            <pc:sldMk cId="612034908" sldId="342"/>
            <ac:spMk id="57" creationId="{7B37E5C0-8A7D-46E9-925D-581F4E0BE94F}"/>
          </ac:spMkLst>
        </pc:spChg>
        <pc:grpChg chg="del">
          <ac:chgData name="XIAODI FU" userId="6a5941d055559884" providerId="LiveId" clId="{EBFFAF22-3481-462D-B21E-EE0A08836657}" dt="2019-11-12T16:25:26.749" v="3" actId="478"/>
          <ac:grpSpMkLst>
            <pc:docMk/>
            <pc:sldMk cId="612034908" sldId="342"/>
            <ac:grpSpMk id="8" creationId="{A7383257-73FA-4805-B458-4C7FE3CE91F6}"/>
          </ac:grpSpMkLst>
        </pc:grpChg>
        <pc:picChg chg="add mod">
          <ac:chgData name="XIAODI FU" userId="6a5941d055559884" providerId="LiveId" clId="{EBFFAF22-3481-462D-B21E-EE0A08836657}" dt="2019-11-12T16:29:25.120" v="118" actId="1076"/>
          <ac:picMkLst>
            <pc:docMk/>
            <pc:sldMk cId="612034908" sldId="342"/>
            <ac:picMk id="27" creationId="{83FA12DA-6340-42A8-91D9-31879E08A65E}"/>
          </ac:picMkLst>
        </pc:picChg>
      </pc:sldChg>
      <pc:sldChg chg="add del">
        <pc:chgData name="XIAODI FU" userId="6a5941d055559884" providerId="LiveId" clId="{EBFFAF22-3481-462D-B21E-EE0A08836657}" dt="2019-11-12T20:58:35.563" v="242" actId="2696"/>
        <pc:sldMkLst>
          <pc:docMk/>
          <pc:sldMk cId="1405079484" sldId="343"/>
        </pc:sldMkLst>
      </pc:sldChg>
      <pc:sldChg chg="addSp delSp modSp delAnim modAnim">
        <pc:chgData name="XIAODI FU" userId="6a5941d055559884" providerId="LiveId" clId="{EBFFAF22-3481-462D-B21E-EE0A08836657}" dt="2019-11-12T21:27:48.659" v="405" actId="108"/>
        <pc:sldMkLst>
          <pc:docMk/>
          <pc:sldMk cId="3346406936" sldId="343"/>
        </pc:sldMkLst>
        <pc:spChg chg="add mod">
          <ac:chgData name="XIAODI FU" userId="6a5941d055559884" providerId="LiveId" clId="{EBFFAF22-3481-462D-B21E-EE0A08836657}" dt="2019-11-12T21:27:18.445" v="403" actId="1076"/>
          <ac:spMkLst>
            <pc:docMk/>
            <pc:sldMk cId="3346406936" sldId="343"/>
            <ac:spMk id="2" creationId="{8AE32928-E399-4FCB-A7FD-00524674CCAA}"/>
          </ac:spMkLst>
        </pc:spChg>
        <pc:spChg chg="add del">
          <ac:chgData name="XIAODI FU" userId="6a5941d055559884" providerId="LiveId" clId="{EBFFAF22-3481-462D-B21E-EE0A08836657}" dt="2019-11-12T21:00:40.179" v="252" actId="478"/>
          <ac:spMkLst>
            <pc:docMk/>
            <pc:sldMk cId="3346406936" sldId="343"/>
            <ac:spMk id="3" creationId="{97A31808-8810-4637-BF77-BDBCA559ED6C}"/>
          </ac:spMkLst>
        </pc:spChg>
        <pc:spChg chg="del">
          <ac:chgData name="XIAODI FU" userId="6a5941d055559884" providerId="LiveId" clId="{EBFFAF22-3481-462D-B21E-EE0A08836657}" dt="2019-11-12T20:59:49.002" v="245" actId="478"/>
          <ac:spMkLst>
            <pc:docMk/>
            <pc:sldMk cId="3346406936" sldId="343"/>
            <ac:spMk id="7" creationId="{00000000-0000-0000-0000-000000000000}"/>
          </ac:spMkLst>
        </pc:spChg>
        <pc:spChg chg="del">
          <ac:chgData name="XIAODI FU" userId="6a5941d055559884" providerId="LiveId" clId="{EBFFAF22-3481-462D-B21E-EE0A08836657}" dt="2019-11-12T20:59:51.183" v="246" actId="478"/>
          <ac:spMkLst>
            <pc:docMk/>
            <pc:sldMk cId="3346406936" sldId="343"/>
            <ac:spMk id="8" creationId="{00000000-0000-0000-0000-000000000000}"/>
          </ac:spMkLst>
        </pc:spChg>
        <pc:spChg chg="del">
          <ac:chgData name="XIAODI FU" userId="6a5941d055559884" providerId="LiveId" clId="{EBFFAF22-3481-462D-B21E-EE0A08836657}" dt="2019-11-12T20:59:37.619" v="243" actId="478"/>
          <ac:spMkLst>
            <pc:docMk/>
            <pc:sldMk cId="3346406936" sldId="343"/>
            <ac:spMk id="26" creationId="{00000000-0000-0000-0000-000000000000}"/>
          </ac:spMkLst>
        </pc:spChg>
        <pc:grpChg chg="del">
          <ac:chgData name="XIAODI FU" userId="6a5941d055559884" providerId="LiveId" clId="{EBFFAF22-3481-462D-B21E-EE0A08836657}" dt="2019-11-12T20:59:53.415" v="247" actId="478"/>
          <ac:grpSpMkLst>
            <pc:docMk/>
            <pc:sldMk cId="3346406936" sldId="343"/>
            <ac:grpSpMk id="11" creationId="{00000000-0000-0000-0000-000000000000}"/>
          </ac:grpSpMkLst>
        </pc:grpChg>
        <pc:grpChg chg="del">
          <ac:chgData name="XIAODI FU" userId="6a5941d055559884" providerId="LiveId" clId="{EBFFAF22-3481-462D-B21E-EE0A08836657}" dt="2019-11-12T20:59:55.425" v="248" actId="478"/>
          <ac:grpSpMkLst>
            <pc:docMk/>
            <pc:sldMk cId="3346406936" sldId="343"/>
            <ac:grpSpMk id="13" creationId="{00000000-0000-0000-0000-000000000000}"/>
          </ac:grpSpMkLst>
        </pc:grpChg>
        <pc:graphicFrameChg chg="mod modGraphic">
          <ac:chgData name="XIAODI FU" userId="6a5941d055559884" providerId="LiveId" clId="{EBFFAF22-3481-462D-B21E-EE0A08836657}" dt="2019-11-12T21:27:48.659" v="405" actId="108"/>
          <ac:graphicFrameMkLst>
            <pc:docMk/>
            <pc:sldMk cId="3346406936" sldId="343"/>
            <ac:graphicFrameMk id="4" creationId="{F132723E-EE62-4762-8678-97BADB993813}"/>
          </ac:graphicFrameMkLst>
        </pc:graphicFrameChg>
        <pc:picChg chg="del">
          <ac:chgData name="XIAODI FU" userId="6a5941d055559884" providerId="LiveId" clId="{EBFFAF22-3481-462D-B21E-EE0A08836657}" dt="2019-11-12T20:59:41.727" v="244" actId="478"/>
          <ac:picMkLst>
            <pc:docMk/>
            <pc:sldMk cId="3346406936" sldId="343"/>
            <ac:picMk id="25" creationId="{00000000-0000-0000-0000-000000000000}"/>
          </ac:picMkLst>
        </pc:picChg>
        <pc:picChg chg="add mod">
          <ac:chgData name="XIAODI FU" userId="6a5941d055559884" providerId="LiveId" clId="{EBFFAF22-3481-462D-B21E-EE0A08836657}" dt="2019-11-12T21:07:23.082" v="266" actId="1076"/>
          <ac:picMkLst>
            <pc:docMk/>
            <pc:sldMk cId="3346406936" sldId="343"/>
            <ac:picMk id="27" creationId="{D5B02EE5-9C5F-4658-8343-47E3AC6FA9FF}"/>
          </ac:picMkLst>
        </pc:picChg>
      </pc:sldChg>
      <pc:sldChg chg="addSp delSp modSp add">
        <pc:chgData name="XIAODI FU" userId="6a5941d055559884" providerId="LiveId" clId="{EBFFAF22-3481-462D-B21E-EE0A08836657}" dt="2019-11-13T06:33:44.128" v="1077" actId="255"/>
        <pc:sldMkLst>
          <pc:docMk/>
          <pc:sldMk cId="1905920021" sldId="344"/>
        </pc:sldMkLst>
        <pc:spChg chg="del">
          <ac:chgData name="XIAODI FU" userId="6a5941d055559884" providerId="LiveId" clId="{EBFFAF22-3481-462D-B21E-EE0A08836657}" dt="2019-11-13T06:21:48.087" v="921" actId="478"/>
          <ac:spMkLst>
            <pc:docMk/>
            <pc:sldMk cId="1905920021" sldId="344"/>
            <ac:spMk id="4" creationId="{C7C9535B-03F8-421D-8486-713390EF5AE3}"/>
          </ac:spMkLst>
        </pc:spChg>
        <pc:spChg chg="add del mod">
          <ac:chgData name="XIAODI FU" userId="6a5941d055559884" providerId="LiveId" clId="{EBFFAF22-3481-462D-B21E-EE0A08836657}" dt="2019-11-13T06:22:03.692" v="923" actId="1076"/>
          <ac:spMkLst>
            <pc:docMk/>
            <pc:sldMk cId="1905920021" sldId="344"/>
            <ac:spMk id="6" creationId="{F517D3E8-214B-4D69-B4B9-FC6AE042F223}"/>
          </ac:spMkLst>
        </pc:spChg>
        <pc:spChg chg="add mod">
          <ac:chgData name="XIAODI FU" userId="6a5941d055559884" providerId="LiveId" clId="{EBFFAF22-3481-462D-B21E-EE0A08836657}" dt="2019-11-13T06:33:44.128" v="1077" actId="255"/>
          <ac:spMkLst>
            <pc:docMk/>
            <pc:sldMk cId="1905920021" sldId="344"/>
            <ac:spMk id="7" creationId="{D9F38141-2C4C-43FF-9438-61E0B964B3CC}"/>
          </ac:spMkLst>
        </pc:spChg>
        <pc:spChg chg="add mod">
          <ac:chgData name="XIAODI FU" userId="6a5941d055559884" providerId="LiveId" clId="{EBFFAF22-3481-462D-B21E-EE0A08836657}" dt="2019-11-13T06:30:22.990" v="977" actId="1076"/>
          <ac:spMkLst>
            <pc:docMk/>
            <pc:sldMk cId="1905920021" sldId="344"/>
            <ac:spMk id="14" creationId="{DCAE1753-89B2-455E-8438-FB5B812B9FD1}"/>
          </ac:spMkLst>
        </pc:spChg>
        <pc:spChg chg="add mod">
          <ac:chgData name="XIAODI FU" userId="6a5941d055559884" providerId="LiveId" clId="{EBFFAF22-3481-462D-B21E-EE0A08836657}" dt="2019-11-13T06:29:27.454" v="968" actId="1076"/>
          <ac:spMkLst>
            <pc:docMk/>
            <pc:sldMk cId="1905920021" sldId="344"/>
            <ac:spMk id="18" creationId="{F7DB8A66-6FF4-4F4C-AD22-220511E941D4}"/>
          </ac:spMkLst>
        </pc:spChg>
        <pc:spChg chg="add mod">
          <ac:chgData name="XIAODI FU" userId="6a5941d055559884" providerId="LiveId" clId="{EBFFAF22-3481-462D-B21E-EE0A08836657}" dt="2019-11-13T06:29:40.816" v="971" actId="1076"/>
          <ac:spMkLst>
            <pc:docMk/>
            <pc:sldMk cId="1905920021" sldId="344"/>
            <ac:spMk id="19" creationId="{BD363BFE-AC84-4B69-A55F-F740DA321DC6}"/>
          </ac:spMkLst>
        </pc:spChg>
        <pc:spChg chg="add mod">
          <ac:chgData name="XIAODI FU" userId="6a5941d055559884" providerId="LiveId" clId="{EBFFAF22-3481-462D-B21E-EE0A08836657}" dt="2019-11-13T06:31:35.762" v="1017" actId="1076"/>
          <ac:spMkLst>
            <pc:docMk/>
            <pc:sldMk cId="1905920021" sldId="344"/>
            <ac:spMk id="27" creationId="{72A3BEFC-8EDB-49C1-914B-55E36DB27D31}"/>
          </ac:spMkLst>
        </pc:spChg>
        <pc:spChg chg="add mod">
          <ac:chgData name="XIAODI FU" userId="6a5941d055559884" providerId="LiveId" clId="{EBFFAF22-3481-462D-B21E-EE0A08836657}" dt="2019-11-13T06:32:44.591" v="1050" actId="1076"/>
          <ac:spMkLst>
            <pc:docMk/>
            <pc:sldMk cId="1905920021" sldId="344"/>
            <ac:spMk id="29" creationId="{67EA06A5-142A-4427-9965-D7CD50BDB2A7}"/>
          </ac:spMkLst>
        </pc:spChg>
        <pc:spChg chg="add mod">
          <ac:chgData name="XIAODI FU" userId="6a5941d055559884" providerId="LiveId" clId="{EBFFAF22-3481-462D-B21E-EE0A08836657}" dt="2019-11-13T06:33:13.995" v="1076" actId="20577"/>
          <ac:spMkLst>
            <pc:docMk/>
            <pc:sldMk cId="1905920021" sldId="344"/>
            <ac:spMk id="30" creationId="{81FB9EA7-8B2B-4BDF-AC62-0B43256BB562}"/>
          </ac:spMkLst>
        </pc:spChg>
        <pc:picChg chg="add mod">
          <ac:chgData name="XIAODI FU" userId="6a5941d055559884" providerId="LiveId" clId="{EBFFAF22-3481-462D-B21E-EE0A08836657}" dt="2019-11-13T06:29:12.639" v="965" actId="14100"/>
          <ac:picMkLst>
            <pc:docMk/>
            <pc:sldMk cId="1905920021" sldId="344"/>
            <ac:picMk id="5" creationId="{6BA243C0-3298-4B98-9F61-D0ECE70AF5EC}"/>
          </ac:picMkLst>
        </pc:picChg>
        <pc:picChg chg="add mod">
          <ac:chgData name="XIAODI FU" userId="6a5941d055559884" providerId="LiveId" clId="{EBFFAF22-3481-462D-B21E-EE0A08836657}" dt="2019-11-13T06:32:12.491" v="1020" actId="1076"/>
          <ac:picMkLst>
            <pc:docMk/>
            <pc:sldMk cId="1905920021" sldId="344"/>
            <ac:picMk id="28" creationId="{DB428084-3D0A-4740-B552-2E1E426B5E3B}"/>
          </ac:picMkLst>
        </pc:picChg>
        <pc:cxnChg chg="add mod">
          <ac:chgData name="XIAODI FU" userId="6a5941d055559884" providerId="LiveId" clId="{EBFFAF22-3481-462D-B21E-EE0A08836657}" dt="2019-11-13T06:30:00.097" v="975" actId="14100"/>
          <ac:cxnSpMkLst>
            <pc:docMk/>
            <pc:sldMk cId="1905920021" sldId="344"/>
            <ac:cxnSpMk id="9" creationId="{3922FD6A-1FD3-4EF4-9A2D-AE1203129525}"/>
          </ac:cxnSpMkLst>
        </pc:cxnChg>
        <pc:cxnChg chg="add mod">
          <ac:chgData name="XIAODI FU" userId="6a5941d055559884" providerId="LiveId" clId="{EBFFAF22-3481-462D-B21E-EE0A08836657}" dt="2019-11-13T06:30:26.310" v="978" actId="14100"/>
          <ac:cxnSpMkLst>
            <pc:docMk/>
            <pc:sldMk cId="1905920021" sldId="344"/>
            <ac:cxnSpMk id="13" creationId="{1136CDFE-FE54-4A59-AA77-91D9D3DA060B}"/>
          </ac:cxnSpMkLst>
        </pc:cxnChg>
        <pc:cxnChg chg="add del mod">
          <ac:chgData name="XIAODI FU" userId="6a5941d055559884" providerId="LiveId" clId="{EBFFAF22-3481-462D-B21E-EE0A08836657}" dt="2019-11-13T06:27:18.541" v="950" actId="478"/>
          <ac:cxnSpMkLst>
            <pc:docMk/>
            <pc:sldMk cId="1905920021" sldId="344"/>
            <ac:cxnSpMk id="16" creationId="{747E61EE-6A5C-45BB-B381-E713A0010FA8}"/>
          </ac:cxnSpMkLst>
        </pc:cxnChg>
        <pc:cxnChg chg="add mod">
          <ac:chgData name="XIAODI FU" userId="6a5941d055559884" providerId="LiveId" clId="{EBFFAF22-3481-462D-B21E-EE0A08836657}" dt="2019-11-13T06:29:36.961" v="970" actId="14100"/>
          <ac:cxnSpMkLst>
            <pc:docMk/>
            <pc:sldMk cId="1905920021" sldId="344"/>
            <ac:cxnSpMk id="20" creationId="{D09B9596-639B-4A74-9F93-DC9E1E54F148}"/>
          </ac:cxnSpMkLst>
        </pc:cxnChg>
        <pc:cxnChg chg="add mod">
          <ac:chgData name="XIAODI FU" userId="6a5941d055559884" providerId="LiveId" clId="{EBFFAF22-3481-462D-B21E-EE0A08836657}" dt="2019-11-13T06:30:42.625" v="981" actId="1076"/>
          <ac:cxnSpMkLst>
            <pc:docMk/>
            <pc:sldMk cId="1905920021" sldId="344"/>
            <ac:cxnSpMk id="25" creationId="{26E0B835-2CCF-431B-9D55-6B80E4C735BA}"/>
          </ac:cxnSpMkLst>
        </pc:cxnChg>
      </pc:sldChg>
      <pc:sldChg chg="add del">
        <pc:chgData name="XIAODI FU" userId="6a5941d055559884" providerId="LiveId" clId="{EBFFAF22-3481-462D-B21E-EE0A08836657}" dt="2019-11-13T06:21:04.162" v="915"/>
        <pc:sldMkLst>
          <pc:docMk/>
          <pc:sldMk cId="39426432" sldId="345"/>
        </pc:sldMkLst>
      </pc:sldChg>
      <pc:sldChg chg="addSp delSp modSp">
        <pc:chgData name="XIAODI FU" userId="6a5941d055559884" providerId="LiveId" clId="{EBFFAF22-3481-462D-B21E-EE0A08836657}" dt="2019-11-13T07:11:45.281" v="1295" actId="113"/>
        <pc:sldMkLst>
          <pc:docMk/>
          <pc:sldMk cId="946002597" sldId="345"/>
        </pc:sldMkLst>
        <pc:spChg chg="mod">
          <ac:chgData name="XIAODI FU" userId="6a5941d055559884" providerId="LiveId" clId="{EBFFAF22-3481-462D-B21E-EE0A08836657}" dt="2019-11-13T07:08:13.501" v="1250" actId="1076"/>
          <ac:spMkLst>
            <pc:docMk/>
            <pc:sldMk cId="946002597" sldId="345"/>
            <ac:spMk id="2" creationId="{D012B95F-A8F5-4E82-A64A-E3D7BA83A0F5}"/>
          </ac:spMkLst>
        </pc:spChg>
        <pc:spChg chg="del">
          <ac:chgData name="XIAODI FU" userId="6a5941d055559884" providerId="LiveId" clId="{EBFFAF22-3481-462D-B21E-EE0A08836657}" dt="2019-11-13T07:07:01.650" v="1237" actId="478"/>
          <ac:spMkLst>
            <pc:docMk/>
            <pc:sldMk cId="946002597" sldId="345"/>
            <ac:spMk id="4" creationId="{88B8D757-EA6D-49C8-BB36-AC518C2B7B07}"/>
          </ac:spMkLst>
        </pc:spChg>
        <pc:spChg chg="del">
          <ac:chgData name="XIAODI FU" userId="6a5941d055559884" providerId="LiveId" clId="{EBFFAF22-3481-462D-B21E-EE0A08836657}" dt="2019-11-13T07:07:04.185" v="1238" actId="478"/>
          <ac:spMkLst>
            <pc:docMk/>
            <pc:sldMk cId="946002597" sldId="345"/>
            <ac:spMk id="10" creationId="{F76955A5-2B93-438F-9E2D-A990FB79AE5A}"/>
          </ac:spMkLst>
        </pc:spChg>
        <pc:spChg chg="add mod">
          <ac:chgData name="XIAODI FU" userId="6a5941d055559884" providerId="LiveId" clId="{EBFFAF22-3481-462D-B21E-EE0A08836657}" dt="2019-11-13T07:11:45.281" v="1295" actId="113"/>
          <ac:spMkLst>
            <pc:docMk/>
            <pc:sldMk cId="946002597" sldId="345"/>
            <ac:spMk id="14" creationId="{63BE0347-98E8-4790-9727-B7BC4D34FFB1}"/>
          </ac:spMkLst>
        </pc:spChg>
        <pc:spChg chg="mod">
          <ac:chgData name="XIAODI FU" userId="6a5941d055559884" providerId="LiveId" clId="{EBFFAF22-3481-462D-B21E-EE0A08836657}" dt="2019-11-13T07:07:48.053" v="1245" actId="1076"/>
          <ac:spMkLst>
            <pc:docMk/>
            <pc:sldMk cId="946002597" sldId="345"/>
            <ac:spMk id="57" creationId="{7B37E5C0-8A7D-46E9-925D-581F4E0BE94F}"/>
          </ac:spMkLst>
        </pc:spChg>
        <pc:picChg chg="add mod">
          <ac:chgData name="XIAODI FU" userId="6a5941d055559884" providerId="LiveId" clId="{EBFFAF22-3481-462D-B21E-EE0A08836657}" dt="2019-11-13T07:11:16.398" v="1267" actId="1076"/>
          <ac:picMkLst>
            <pc:docMk/>
            <pc:sldMk cId="946002597" sldId="345"/>
            <ac:picMk id="5" creationId="{77FD975D-0D61-407D-B47C-A683081750B1}"/>
          </ac:picMkLst>
        </pc:picChg>
        <pc:picChg chg="add mod">
          <ac:chgData name="XIAODI FU" userId="6a5941d055559884" providerId="LiveId" clId="{EBFFAF22-3481-462D-B21E-EE0A08836657}" dt="2019-11-13T07:08:47.035" v="1256" actId="1076"/>
          <ac:picMkLst>
            <pc:docMk/>
            <pc:sldMk cId="946002597" sldId="345"/>
            <ac:picMk id="7" creationId="{070533FA-134D-40F9-BB3F-A279247AE102}"/>
          </ac:picMkLst>
        </pc:picChg>
        <pc:picChg chg="del">
          <ac:chgData name="XIAODI FU" userId="6a5941d055559884" providerId="LiveId" clId="{EBFFAF22-3481-462D-B21E-EE0A08836657}" dt="2019-11-13T07:06:52.055" v="1234" actId="478"/>
          <ac:picMkLst>
            <pc:docMk/>
            <pc:sldMk cId="946002597" sldId="345"/>
            <ac:picMk id="8" creationId="{70F193FF-B884-42E6-8134-5E58BC183C6B}"/>
          </ac:picMkLst>
        </pc:picChg>
        <pc:picChg chg="del">
          <ac:chgData name="XIAODI FU" userId="6a5941d055559884" providerId="LiveId" clId="{EBFFAF22-3481-462D-B21E-EE0A08836657}" dt="2019-11-13T07:06:56.204" v="1235" actId="478"/>
          <ac:picMkLst>
            <pc:docMk/>
            <pc:sldMk cId="946002597" sldId="345"/>
            <ac:picMk id="9" creationId="{109192FD-F83E-4DFE-8B11-CF9E2986D6EA}"/>
          </ac:picMkLst>
        </pc:picChg>
        <pc:picChg chg="del">
          <ac:chgData name="XIAODI FU" userId="6a5941d055559884" providerId="LiveId" clId="{EBFFAF22-3481-462D-B21E-EE0A08836657}" dt="2019-11-13T07:06:58.719" v="1236" actId="478"/>
          <ac:picMkLst>
            <pc:docMk/>
            <pc:sldMk cId="946002597" sldId="345"/>
            <ac:picMk id="12" creationId="{22F88546-4C5C-44FC-B5DE-40C1B38362C7}"/>
          </ac:picMkLst>
        </pc:picChg>
        <pc:picChg chg="add mod">
          <ac:chgData name="XIAODI FU" userId="6a5941d055559884" providerId="LiveId" clId="{EBFFAF22-3481-462D-B21E-EE0A08836657}" dt="2019-11-13T07:09:40.151" v="1265" actId="1076"/>
          <ac:picMkLst>
            <pc:docMk/>
            <pc:sldMk cId="946002597" sldId="345"/>
            <ac:picMk id="13" creationId="{BA930AED-B1D7-4BF7-B768-6DC4E18DA6B8}"/>
          </ac:picMkLst>
        </pc:picChg>
      </pc:sldChg>
      <pc:sldChg chg="delSp del">
        <pc:chgData name="XIAODI FU" userId="6a5941d055559884" providerId="LiveId" clId="{EBFFAF22-3481-462D-B21E-EE0A08836657}" dt="2019-11-13T07:23:54.451" v="1412" actId="2696"/>
        <pc:sldMkLst>
          <pc:docMk/>
          <pc:sldMk cId="637833916" sldId="346"/>
        </pc:sldMkLst>
        <pc:picChg chg="del">
          <ac:chgData name="XIAODI FU" userId="6a5941d055559884" providerId="LiveId" clId="{EBFFAF22-3481-462D-B21E-EE0A08836657}" dt="2019-11-13T07:12:10.214" v="1297" actId="478"/>
          <ac:picMkLst>
            <pc:docMk/>
            <pc:sldMk cId="637833916" sldId="346"/>
            <ac:picMk id="5" creationId="{77FD975D-0D61-407D-B47C-A683081750B1}"/>
          </ac:picMkLst>
        </pc:picChg>
        <pc:picChg chg="del">
          <ac:chgData name="XIAODI FU" userId="6a5941d055559884" providerId="LiveId" clId="{EBFFAF22-3481-462D-B21E-EE0A08836657}" dt="2019-11-13T07:12:08.417" v="1296" actId="478"/>
          <ac:picMkLst>
            <pc:docMk/>
            <pc:sldMk cId="637833916" sldId="346"/>
            <ac:picMk id="7" creationId="{070533FA-134D-40F9-BB3F-A279247AE102}"/>
          </ac:picMkLst>
        </pc:picChg>
        <pc:picChg chg="del">
          <ac:chgData name="XIAODI FU" userId="6a5941d055559884" providerId="LiveId" clId="{EBFFAF22-3481-462D-B21E-EE0A08836657}" dt="2019-11-13T07:12:12.066" v="1298" actId="478"/>
          <ac:picMkLst>
            <pc:docMk/>
            <pc:sldMk cId="637833916" sldId="346"/>
            <ac:picMk id="13" creationId="{BA930AED-B1D7-4BF7-B768-6DC4E18DA6B8}"/>
          </ac:picMkLst>
        </pc:picChg>
      </pc:sldChg>
      <pc:sldChg chg="addSp delSp modSp">
        <pc:chgData name="XIAODI FU" userId="6a5941d055559884" providerId="LiveId" clId="{EBFFAF22-3481-462D-B21E-EE0A08836657}" dt="2019-11-13T07:23:11.526" v="1411" actId="1076"/>
        <pc:sldMkLst>
          <pc:docMk/>
          <pc:sldMk cId="4069864116" sldId="347"/>
        </pc:sldMkLst>
        <pc:spChg chg="mod">
          <ac:chgData name="XIAODI FU" userId="6a5941d055559884" providerId="LiveId" clId="{EBFFAF22-3481-462D-B21E-EE0A08836657}" dt="2019-11-13T07:21:46.842" v="1395" actId="20577"/>
          <ac:spMkLst>
            <pc:docMk/>
            <pc:sldMk cId="4069864116" sldId="347"/>
            <ac:spMk id="2" creationId="{D012B95F-A8F5-4E82-A64A-E3D7BA83A0F5}"/>
          </ac:spMkLst>
        </pc:spChg>
        <pc:picChg chg="add mod">
          <ac:chgData name="XIAODI FU" userId="6a5941d055559884" providerId="LiveId" clId="{EBFFAF22-3481-462D-B21E-EE0A08836657}" dt="2019-11-13T07:22:25.490" v="1402" actId="1076"/>
          <ac:picMkLst>
            <pc:docMk/>
            <pc:sldMk cId="4069864116" sldId="347"/>
            <ac:picMk id="4" creationId="{809FE26A-CD6E-4889-85E5-8585A3E221A9}"/>
          </ac:picMkLst>
        </pc:picChg>
        <pc:picChg chg="del">
          <ac:chgData name="XIAODI FU" userId="6a5941d055559884" providerId="LiveId" clId="{EBFFAF22-3481-462D-B21E-EE0A08836657}" dt="2019-11-13T07:21:54.826" v="1396" actId="478"/>
          <ac:picMkLst>
            <pc:docMk/>
            <pc:sldMk cId="4069864116" sldId="347"/>
            <ac:picMk id="5" creationId="{77FD975D-0D61-407D-B47C-A683081750B1}"/>
          </ac:picMkLst>
        </pc:picChg>
        <pc:picChg chg="del">
          <ac:chgData name="XIAODI FU" userId="6a5941d055559884" providerId="LiveId" clId="{EBFFAF22-3481-462D-B21E-EE0A08836657}" dt="2019-11-13T07:21:00.103" v="1299" actId="478"/>
          <ac:picMkLst>
            <pc:docMk/>
            <pc:sldMk cId="4069864116" sldId="347"/>
            <ac:picMk id="7" creationId="{070533FA-134D-40F9-BB3F-A279247AE102}"/>
          </ac:picMkLst>
        </pc:picChg>
        <pc:picChg chg="add mod">
          <ac:chgData name="XIAODI FU" userId="6a5941d055559884" providerId="LiveId" clId="{EBFFAF22-3481-462D-B21E-EE0A08836657}" dt="2019-11-13T07:22:43.715" v="1406" actId="14100"/>
          <ac:picMkLst>
            <pc:docMk/>
            <pc:sldMk cId="4069864116" sldId="347"/>
            <ac:picMk id="8" creationId="{6BFEDE78-0717-4080-9A8C-95CF0F05C80D}"/>
          </ac:picMkLst>
        </pc:picChg>
        <pc:picChg chg="add mod">
          <ac:chgData name="XIAODI FU" userId="6a5941d055559884" providerId="LiveId" clId="{EBFFAF22-3481-462D-B21E-EE0A08836657}" dt="2019-11-13T07:23:11.526" v="1411" actId="1076"/>
          <ac:picMkLst>
            <pc:docMk/>
            <pc:sldMk cId="4069864116" sldId="347"/>
            <ac:picMk id="10" creationId="{29C29326-D165-4466-B464-5133E030202D}"/>
          </ac:picMkLst>
        </pc:picChg>
        <pc:picChg chg="del">
          <ac:chgData name="XIAODI FU" userId="6a5941d055559884" providerId="LiveId" clId="{EBFFAF22-3481-462D-B21E-EE0A08836657}" dt="2019-11-13T07:21:56.782" v="1397" actId="478"/>
          <ac:picMkLst>
            <pc:docMk/>
            <pc:sldMk cId="4069864116" sldId="347"/>
            <ac:picMk id="13" creationId="{BA930AED-B1D7-4BF7-B768-6DC4E18DA6B8}"/>
          </ac:picMkLst>
        </pc:picChg>
      </pc:sldChg>
      <pc:sldChg chg="addSp delSp modSp modAnim">
        <pc:chgData name="XIAODI FU" userId="6a5941d055559884" providerId="LiveId" clId="{EBFFAF22-3481-462D-B21E-EE0A08836657}" dt="2019-11-13T07:51:35.545" v="2406" actId="14100"/>
        <pc:sldMkLst>
          <pc:docMk/>
          <pc:sldMk cId="1354496133" sldId="348"/>
        </pc:sldMkLst>
        <pc:spChg chg="mod">
          <ac:chgData name="XIAODI FU" userId="6a5941d055559884" providerId="LiveId" clId="{EBFFAF22-3481-462D-B21E-EE0A08836657}" dt="2019-11-13T07:39:48.326" v="2251" actId="1076"/>
          <ac:spMkLst>
            <pc:docMk/>
            <pc:sldMk cId="1354496133" sldId="348"/>
            <ac:spMk id="2" creationId="{8AE32928-E399-4FCB-A7FD-00524674CCAA}"/>
          </ac:spMkLst>
        </pc:spChg>
        <pc:spChg chg="add mod">
          <ac:chgData name="XIAODI FU" userId="6a5941d055559884" providerId="LiveId" clId="{EBFFAF22-3481-462D-B21E-EE0A08836657}" dt="2019-11-13T07:51:21.126" v="2403" actId="1076"/>
          <ac:spMkLst>
            <pc:docMk/>
            <pc:sldMk cId="1354496133" sldId="348"/>
            <ac:spMk id="5" creationId="{CA690AFC-ADC5-4EC1-8305-31A806C4444F}"/>
          </ac:spMkLst>
        </pc:spChg>
        <pc:spChg chg="add mod">
          <ac:chgData name="XIAODI FU" userId="6a5941d055559884" providerId="LiveId" clId="{EBFFAF22-3481-462D-B21E-EE0A08836657}" dt="2019-11-13T07:51:30.425" v="2405" actId="1076"/>
          <ac:spMkLst>
            <pc:docMk/>
            <pc:sldMk cId="1354496133" sldId="348"/>
            <ac:spMk id="8" creationId="{0BD7C326-C8C4-40C2-91A8-54E1F7B0DB8F}"/>
          </ac:spMkLst>
        </pc:spChg>
        <pc:graphicFrameChg chg="del">
          <ac:chgData name="XIAODI FU" userId="6a5941d055559884" providerId="LiveId" clId="{EBFFAF22-3481-462D-B21E-EE0A08836657}" dt="2019-11-13T07:39:35.323" v="2245" actId="478"/>
          <ac:graphicFrameMkLst>
            <pc:docMk/>
            <pc:sldMk cId="1354496133" sldId="348"/>
            <ac:graphicFrameMk id="4" creationId="{F132723E-EE62-4762-8678-97BADB993813}"/>
          </ac:graphicFrameMkLst>
        </pc:graphicFrameChg>
        <pc:picChg chg="add mod">
          <ac:chgData name="XIAODI FU" userId="6a5941d055559884" providerId="LiveId" clId="{EBFFAF22-3481-462D-B21E-EE0A08836657}" dt="2019-11-13T07:51:24.508" v="2404" actId="14100"/>
          <ac:picMkLst>
            <pc:docMk/>
            <pc:sldMk cId="1354496133" sldId="348"/>
            <ac:picMk id="3" creationId="{2D2A6251-3C1C-4E3D-B883-A33299E00C95}"/>
          </ac:picMkLst>
        </pc:picChg>
        <pc:picChg chg="add mod">
          <ac:chgData name="XIAODI FU" userId="6a5941d055559884" providerId="LiveId" clId="{EBFFAF22-3481-462D-B21E-EE0A08836657}" dt="2019-11-13T07:51:35.545" v="2406" actId="14100"/>
          <ac:picMkLst>
            <pc:docMk/>
            <pc:sldMk cId="1354496133" sldId="348"/>
            <ac:picMk id="6" creationId="{D3129F5C-C65E-4D01-BD1B-6A98496399AE}"/>
          </ac:picMkLst>
        </pc:picChg>
      </pc:sldChg>
      <pc:sldChg chg="addSp delSp modSp delAnim modAnim">
        <pc:chgData name="XIAODI FU" userId="6a5941d055559884" providerId="LiveId" clId="{EBFFAF22-3481-462D-B21E-EE0A08836657}" dt="2019-11-13T07:52:07.144" v="2413" actId="1076"/>
        <pc:sldMkLst>
          <pc:docMk/>
          <pc:sldMk cId="246478115" sldId="349"/>
        </pc:sldMkLst>
        <pc:spChg chg="del">
          <ac:chgData name="XIAODI FU" userId="6a5941d055559884" providerId="LiveId" clId="{EBFFAF22-3481-462D-B21E-EE0A08836657}" dt="2019-11-13T07:47:25.032" v="2362" actId="478"/>
          <ac:spMkLst>
            <pc:docMk/>
            <pc:sldMk cId="246478115" sldId="349"/>
            <ac:spMk id="5" creationId="{CA690AFC-ADC5-4EC1-8305-31A806C4444F}"/>
          </ac:spMkLst>
        </pc:spChg>
        <pc:spChg chg="mod">
          <ac:chgData name="XIAODI FU" userId="6a5941d055559884" providerId="LiveId" clId="{EBFFAF22-3481-462D-B21E-EE0A08836657}" dt="2019-11-13T07:51:46.542" v="2407" actId="1076"/>
          <ac:spMkLst>
            <pc:docMk/>
            <pc:sldMk cId="246478115" sldId="349"/>
            <ac:spMk id="8" creationId="{0BD7C326-C8C4-40C2-91A8-54E1F7B0DB8F}"/>
          </ac:spMkLst>
        </pc:spChg>
        <pc:spChg chg="add mod">
          <ac:chgData name="XIAODI FU" userId="6a5941d055559884" providerId="LiveId" clId="{EBFFAF22-3481-462D-B21E-EE0A08836657}" dt="2019-11-13T07:52:07.144" v="2413" actId="1076"/>
          <ac:spMkLst>
            <pc:docMk/>
            <pc:sldMk cId="246478115" sldId="349"/>
            <ac:spMk id="9" creationId="{94EB594E-46CB-4089-A364-1348753C09B1}"/>
          </ac:spMkLst>
        </pc:spChg>
        <pc:picChg chg="del">
          <ac:chgData name="XIAODI FU" userId="6a5941d055559884" providerId="LiveId" clId="{EBFFAF22-3481-462D-B21E-EE0A08836657}" dt="2019-11-13T07:46:41.924" v="2360" actId="478"/>
          <ac:picMkLst>
            <pc:docMk/>
            <pc:sldMk cId="246478115" sldId="349"/>
            <ac:picMk id="3" creationId="{2D2A6251-3C1C-4E3D-B883-A33299E00C95}"/>
          </ac:picMkLst>
        </pc:picChg>
        <pc:picChg chg="add mod">
          <ac:chgData name="XIAODI FU" userId="6a5941d055559884" providerId="LiveId" clId="{EBFFAF22-3481-462D-B21E-EE0A08836657}" dt="2019-11-13T07:51:51.750" v="2409" actId="1076"/>
          <ac:picMkLst>
            <pc:docMk/>
            <pc:sldMk cId="246478115" sldId="349"/>
            <ac:picMk id="4" creationId="{345F92DE-FF34-437A-BEAC-8086602F2977}"/>
          </ac:picMkLst>
        </pc:picChg>
        <pc:picChg chg="del">
          <ac:chgData name="XIAODI FU" userId="6a5941d055559884" providerId="LiveId" clId="{EBFFAF22-3481-462D-B21E-EE0A08836657}" dt="2019-11-13T07:46:45.531" v="2361" actId="478"/>
          <ac:picMkLst>
            <pc:docMk/>
            <pc:sldMk cId="246478115" sldId="349"/>
            <ac:picMk id="6" creationId="{D3129F5C-C65E-4D01-BD1B-6A98496399AE}"/>
          </ac:picMkLst>
        </pc:picChg>
        <pc:picChg chg="add mod">
          <ac:chgData name="XIAODI FU" userId="6a5941d055559884" providerId="LiveId" clId="{EBFFAF22-3481-462D-B21E-EE0A08836657}" dt="2019-11-13T07:52:02.976" v="2412" actId="1076"/>
          <ac:picMkLst>
            <pc:docMk/>
            <pc:sldMk cId="246478115" sldId="349"/>
            <ac:picMk id="7" creationId="{179E29D9-1FF0-4AAD-8B60-08E8079FC197}"/>
          </ac:picMkLst>
        </pc:picChg>
      </pc:sldChg>
      <pc:sldChg chg="addSp delSp modSp delAnim modAnim">
        <pc:chgData name="XIAODI FU" userId="6a5941d055559884" providerId="LiveId" clId="{EBFFAF22-3481-462D-B21E-EE0A08836657}" dt="2019-11-13T07:51:09.690" v="2402" actId="1076"/>
        <pc:sldMkLst>
          <pc:docMk/>
          <pc:sldMk cId="1988130855" sldId="350"/>
        </pc:sldMkLst>
        <pc:spChg chg="mod">
          <ac:chgData name="XIAODI FU" userId="6a5941d055559884" providerId="LiveId" clId="{EBFFAF22-3481-462D-B21E-EE0A08836657}" dt="2019-11-13T07:51:09.690" v="2402" actId="1076"/>
          <ac:spMkLst>
            <pc:docMk/>
            <pc:sldMk cId="1988130855" sldId="350"/>
            <ac:spMk id="8" creationId="{0BD7C326-C8C4-40C2-91A8-54E1F7B0DB8F}"/>
          </ac:spMkLst>
        </pc:spChg>
        <pc:spChg chg="del">
          <ac:chgData name="XIAODI FU" userId="6a5941d055559884" providerId="LiveId" clId="{EBFFAF22-3481-462D-B21E-EE0A08836657}" dt="2019-11-13T07:50:06.685" v="2396" actId="478"/>
          <ac:spMkLst>
            <pc:docMk/>
            <pc:sldMk cId="1988130855" sldId="350"/>
            <ac:spMk id="9" creationId="{94EB594E-46CB-4089-A364-1348753C09B1}"/>
          </ac:spMkLst>
        </pc:spChg>
        <pc:picChg chg="add mod">
          <ac:chgData name="XIAODI FU" userId="6a5941d055559884" providerId="LiveId" clId="{EBFFAF22-3481-462D-B21E-EE0A08836657}" dt="2019-11-13T07:51:05.253" v="2401" actId="1076"/>
          <ac:picMkLst>
            <pc:docMk/>
            <pc:sldMk cId="1988130855" sldId="350"/>
            <ac:picMk id="3" creationId="{6A20C22C-7D2F-4054-AB4C-F8F86292056F}"/>
          </ac:picMkLst>
        </pc:picChg>
        <pc:picChg chg="del">
          <ac:chgData name="XIAODI FU" userId="6a5941d055559884" providerId="LiveId" clId="{EBFFAF22-3481-462D-B21E-EE0A08836657}" dt="2019-11-13T07:50:02.190" v="2394" actId="478"/>
          <ac:picMkLst>
            <pc:docMk/>
            <pc:sldMk cId="1988130855" sldId="350"/>
            <ac:picMk id="4" creationId="{345F92DE-FF34-437A-BEAC-8086602F2977}"/>
          </ac:picMkLst>
        </pc:picChg>
        <pc:picChg chg="del">
          <ac:chgData name="XIAODI FU" userId="6a5941d055559884" providerId="LiveId" clId="{EBFFAF22-3481-462D-B21E-EE0A08836657}" dt="2019-11-13T07:50:03.949" v="2395" actId="478"/>
          <ac:picMkLst>
            <pc:docMk/>
            <pc:sldMk cId="1988130855" sldId="350"/>
            <ac:picMk id="7" creationId="{179E29D9-1FF0-4AAD-8B60-08E8079FC197}"/>
          </ac:picMkLst>
        </pc:picChg>
      </pc:sldChg>
      <pc:sldChg chg="addSp delSp modSp">
        <pc:chgData name="XIAODI FU" userId="6a5941d055559884" providerId="LiveId" clId="{EBFFAF22-3481-462D-B21E-EE0A08836657}" dt="2019-11-13T16:36:27.567" v="2453" actId="122"/>
        <pc:sldMkLst>
          <pc:docMk/>
          <pc:sldMk cId="4289882946" sldId="351"/>
        </pc:sldMkLst>
        <pc:spChg chg="add mod">
          <ac:chgData name="XIAODI FU" userId="6a5941d055559884" providerId="LiveId" clId="{EBFFAF22-3481-462D-B21E-EE0A08836657}" dt="2019-11-13T16:36:27.567" v="2453" actId="122"/>
          <ac:spMkLst>
            <pc:docMk/>
            <pc:sldMk cId="4289882946" sldId="351"/>
            <ac:spMk id="3" creationId="{9ED5B217-2C39-4958-B74B-B8CE566C5D24}"/>
          </ac:spMkLst>
        </pc:spChg>
        <pc:spChg chg="del">
          <ac:chgData name="XIAODI FU" userId="6a5941d055559884" providerId="LiveId" clId="{EBFFAF22-3481-462D-B21E-EE0A08836657}" dt="2019-11-13T16:34:40.768" v="2436" actId="478"/>
          <ac:spMkLst>
            <pc:docMk/>
            <pc:sldMk cId="4289882946" sldId="351"/>
            <ac:spMk id="5" creationId="{15673249-BE5E-43CA-BBE1-CD611D10CF03}"/>
          </ac:spMkLst>
        </pc:spChg>
        <pc:spChg chg="del">
          <ac:chgData name="XIAODI FU" userId="6a5941d055559884" providerId="LiveId" clId="{EBFFAF22-3481-462D-B21E-EE0A08836657}" dt="2019-11-13T16:34:54.837" v="2438" actId="478"/>
          <ac:spMkLst>
            <pc:docMk/>
            <pc:sldMk cId="4289882946" sldId="351"/>
            <ac:spMk id="6" creationId="{3EE65D53-1DBB-49DE-A6FC-A4A7CDDEBDA0}"/>
          </ac:spMkLst>
        </pc:spChg>
        <pc:spChg chg="del">
          <ac:chgData name="XIAODI FU" userId="6a5941d055559884" providerId="LiveId" clId="{EBFFAF22-3481-462D-B21E-EE0A08836657}" dt="2019-11-13T16:34:44.036" v="2437" actId="478"/>
          <ac:spMkLst>
            <pc:docMk/>
            <pc:sldMk cId="4289882946" sldId="351"/>
            <ac:spMk id="64" creationId="{C3AE2C0E-DED7-47F5-95E6-8976A169356E}"/>
          </ac:spMkLst>
        </pc:spChg>
        <pc:spChg chg="del">
          <ac:chgData name="XIAODI FU" userId="6a5941d055559884" providerId="LiveId" clId="{EBFFAF22-3481-462D-B21E-EE0A08836657}" dt="2019-11-13T16:34:58.603" v="2439" actId="478"/>
          <ac:spMkLst>
            <pc:docMk/>
            <pc:sldMk cId="4289882946" sldId="351"/>
            <ac:spMk id="67" creationId="{F2958D40-B67A-4DE6-9E77-7AC893D43F93}"/>
          </ac:spMkLst>
        </pc:spChg>
        <pc:spChg chg="del">
          <ac:chgData name="XIAODI FU" userId="6a5941d055559884" providerId="LiveId" clId="{EBFFAF22-3481-462D-B21E-EE0A08836657}" dt="2019-11-13T16:35:04.788" v="2441" actId="478"/>
          <ac:spMkLst>
            <pc:docMk/>
            <pc:sldMk cId="4289882946" sldId="351"/>
            <ac:spMk id="68" creationId="{CF12E727-3450-4D6B-BC58-6641235F2FC0}"/>
          </ac:spMkLst>
        </pc:spChg>
        <pc:spChg chg="del">
          <ac:chgData name="XIAODI FU" userId="6a5941d055559884" providerId="LiveId" clId="{EBFFAF22-3481-462D-B21E-EE0A08836657}" dt="2019-11-13T16:35:01.773" v="2440" actId="478"/>
          <ac:spMkLst>
            <pc:docMk/>
            <pc:sldMk cId="4289882946" sldId="351"/>
            <ac:spMk id="69" creationId="{A39AC27F-51FF-4731-A275-933DA6DCE58D}"/>
          </ac:spMkLst>
        </pc:spChg>
        <pc:graphicFrameChg chg="del">
          <ac:chgData name="XIAODI FU" userId="6a5941d055559884" providerId="LiveId" clId="{EBFFAF22-3481-462D-B21E-EE0A08836657}" dt="2019-11-13T16:34:54.837" v="2438" actId="478"/>
          <ac:graphicFrameMkLst>
            <pc:docMk/>
            <pc:sldMk cId="4289882946" sldId="351"/>
            <ac:graphicFrameMk id="66" creationId="{BD74B7D8-E946-42D4-BB8E-FDD41B81F1E1}"/>
          </ac:graphicFrameMkLst>
        </pc:graphicFrameChg>
        <pc:picChg chg="add mod">
          <ac:chgData name="XIAODI FU" userId="6a5941d055559884" providerId="LiveId" clId="{EBFFAF22-3481-462D-B21E-EE0A08836657}" dt="2019-11-13T16:35:25.475" v="2445" actId="1076"/>
          <ac:picMkLst>
            <pc:docMk/>
            <pc:sldMk cId="4289882946" sldId="351"/>
            <ac:picMk id="2" creationId="{D32084F0-51FF-4B1B-8C18-195B7B0D040F}"/>
          </ac:picMkLst>
        </pc:picChg>
        <pc:picChg chg="del">
          <ac:chgData name="XIAODI FU" userId="6a5941d055559884" providerId="LiveId" clId="{EBFFAF22-3481-462D-B21E-EE0A08836657}" dt="2019-11-13T16:34:33.767" v="2432" actId="478"/>
          <ac:picMkLst>
            <pc:docMk/>
            <pc:sldMk cId="4289882946" sldId="351"/>
            <ac:picMk id="56" creationId="{A7201653-3C39-4986-9FF4-004C2960FFED}"/>
          </ac:picMkLst>
        </pc:picChg>
        <pc:picChg chg="del">
          <ac:chgData name="XIAODI FU" userId="6a5941d055559884" providerId="LiveId" clId="{EBFFAF22-3481-462D-B21E-EE0A08836657}" dt="2019-11-13T16:34:38.972" v="2435" actId="478"/>
          <ac:picMkLst>
            <pc:docMk/>
            <pc:sldMk cId="4289882946" sldId="351"/>
            <ac:picMk id="57" creationId="{FE17EF75-D373-4B20-AF7D-D7C2E4713552}"/>
          </ac:picMkLst>
        </pc:picChg>
        <pc:picChg chg="del">
          <ac:chgData name="XIAODI FU" userId="6a5941d055559884" providerId="LiveId" clId="{EBFFAF22-3481-462D-B21E-EE0A08836657}" dt="2019-11-13T16:34:35.378" v="2433" actId="478"/>
          <ac:picMkLst>
            <pc:docMk/>
            <pc:sldMk cId="4289882946" sldId="351"/>
            <ac:picMk id="58" creationId="{4EAD8662-AC37-401B-89A4-D97C45A3AA91}"/>
          </ac:picMkLst>
        </pc:picChg>
        <pc:picChg chg="del">
          <ac:chgData name="XIAODI FU" userId="6a5941d055559884" providerId="LiveId" clId="{EBFFAF22-3481-462D-B21E-EE0A08836657}" dt="2019-11-13T16:34:37.425" v="2434" actId="478"/>
          <ac:picMkLst>
            <pc:docMk/>
            <pc:sldMk cId="4289882946" sldId="351"/>
            <ac:picMk id="60" creationId="{0D0B4E22-305A-4C1E-9259-F2EB887DBE32}"/>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1-12T13:55:34.565" idx="2">
    <p:pos x="10" y="10"/>
    <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11T22:24:11.346"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7FAE1-3CDB-4B16-9900-BC826497684B}" type="datetimeFigureOut">
              <a:rPr lang="zh-CN" altLang="en-US" smtClean="0"/>
              <a:t>2019/11/13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CE8A3-6E88-4043-A1FA-B2CB20BAFD6F}" type="slidenum">
              <a:rPr lang="zh-CN" altLang="en-US" smtClean="0"/>
              <a:t>‹#›</a:t>
            </a:fld>
            <a:endParaRPr lang="zh-CN" altLang="en-US"/>
          </a:p>
        </p:txBody>
      </p:sp>
    </p:spTree>
    <p:extLst>
      <p:ext uri="{BB962C8B-B14F-4D97-AF65-F5344CB8AC3E}">
        <p14:creationId xmlns:p14="http://schemas.microsoft.com/office/powerpoint/2010/main" val="1921463184"/>
      </p:ext>
    </p:extLst>
  </p:cSld>
  <p:clrMap bg1="lt1" tx1="dk1" bg2="lt2" tx2="dk2" accent1="accent1" accent2="accent2" accent3="accent3" accent4="accent4" accent5="accent5" accent6="accent6" hlink="hlink" folHlink="folHlink"/>
  <p:notesStyle>
    <a:lvl1pPr marL="0" algn="l" defTabSz="914350" rtl="0" eaLnBrk="1" latinLnBrk="0" hangingPunct="1">
      <a:defRPr sz="1200" kern="1200">
        <a:solidFill>
          <a:schemeClr val="tx1"/>
        </a:solidFill>
        <a:latin typeface="+mn-lt"/>
        <a:ea typeface="+mn-ea"/>
        <a:cs typeface="+mn-cs"/>
      </a:defRPr>
    </a:lvl1pPr>
    <a:lvl2pPr marL="457176" algn="l" defTabSz="914350" rtl="0" eaLnBrk="1" latinLnBrk="0" hangingPunct="1">
      <a:defRPr sz="1200" kern="1200">
        <a:solidFill>
          <a:schemeClr val="tx1"/>
        </a:solidFill>
        <a:latin typeface="+mn-lt"/>
        <a:ea typeface="+mn-ea"/>
        <a:cs typeface="+mn-cs"/>
      </a:defRPr>
    </a:lvl2pPr>
    <a:lvl3pPr marL="914350" algn="l" defTabSz="914350" rtl="0" eaLnBrk="1" latinLnBrk="0" hangingPunct="1">
      <a:defRPr sz="1200" kern="1200">
        <a:solidFill>
          <a:schemeClr val="tx1"/>
        </a:solidFill>
        <a:latin typeface="+mn-lt"/>
        <a:ea typeface="+mn-ea"/>
        <a:cs typeface="+mn-cs"/>
      </a:defRPr>
    </a:lvl3pPr>
    <a:lvl4pPr marL="1371526" algn="l" defTabSz="914350" rtl="0" eaLnBrk="1" latinLnBrk="0" hangingPunct="1">
      <a:defRPr sz="1200" kern="1200">
        <a:solidFill>
          <a:schemeClr val="tx1"/>
        </a:solidFill>
        <a:latin typeface="+mn-lt"/>
        <a:ea typeface="+mn-ea"/>
        <a:cs typeface="+mn-cs"/>
      </a:defRPr>
    </a:lvl4pPr>
    <a:lvl5pPr marL="1828700" algn="l" defTabSz="914350" rtl="0" eaLnBrk="1" latinLnBrk="0" hangingPunct="1">
      <a:defRPr sz="1200" kern="1200">
        <a:solidFill>
          <a:schemeClr val="tx1"/>
        </a:solidFill>
        <a:latin typeface="+mn-lt"/>
        <a:ea typeface="+mn-ea"/>
        <a:cs typeface="+mn-cs"/>
      </a:defRPr>
    </a:lvl5pPr>
    <a:lvl6pPr marL="2285876" algn="l" defTabSz="914350" rtl="0" eaLnBrk="1" latinLnBrk="0" hangingPunct="1">
      <a:defRPr sz="1200" kern="1200">
        <a:solidFill>
          <a:schemeClr val="tx1"/>
        </a:solidFill>
        <a:latin typeface="+mn-lt"/>
        <a:ea typeface="+mn-ea"/>
        <a:cs typeface="+mn-cs"/>
      </a:defRPr>
    </a:lvl6pPr>
    <a:lvl7pPr marL="2743050" algn="l" defTabSz="914350" rtl="0" eaLnBrk="1" latinLnBrk="0" hangingPunct="1">
      <a:defRPr sz="1200" kern="1200">
        <a:solidFill>
          <a:schemeClr val="tx1"/>
        </a:solidFill>
        <a:latin typeface="+mn-lt"/>
        <a:ea typeface="+mn-ea"/>
        <a:cs typeface="+mn-cs"/>
      </a:defRPr>
    </a:lvl7pPr>
    <a:lvl8pPr marL="3200226" algn="l" defTabSz="914350" rtl="0" eaLnBrk="1" latinLnBrk="0" hangingPunct="1">
      <a:defRPr sz="1200" kern="1200">
        <a:solidFill>
          <a:schemeClr val="tx1"/>
        </a:solidFill>
        <a:latin typeface="+mn-lt"/>
        <a:ea typeface="+mn-ea"/>
        <a:cs typeface="+mn-cs"/>
      </a:defRPr>
    </a:lvl8pPr>
    <a:lvl9pPr marL="3657401" algn="l" defTabSz="91435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47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6"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spTree>
    <p:extLst>
      <p:ext uri="{BB962C8B-B14F-4D97-AF65-F5344CB8AC3E}">
        <p14:creationId xmlns:p14="http://schemas.microsoft.com/office/powerpoint/2010/main" val="262153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cxnSp>
        <p:nvCxnSpPr>
          <p:cNvPr id="3" name="直接连接符 2"/>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sp>
        <p:nvSpPr>
          <p:cNvPr id="17"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8"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247227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147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19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1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1" name="灯片编号占位符 5"/>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zh-CN" altLang="en-US" dirty="0"/>
              <a:t>第 </a:t>
            </a:r>
            <a:fld id="{75168D04-7926-484C-B90B-2D13ABC6EC67}" type="slidenum">
              <a:rPr lang="zh-CN" altLang="en-US" smtClean="0"/>
              <a:pPr/>
              <a:t>‹#›</a:t>
            </a:fld>
            <a:r>
              <a:rPr lang="zh-CN" altLang="en-US" dirty="0"/>
              <a:t> 页</a:t>
            </a:r>
          </a:p>
        </p:txBody>
      </p:sp>
      <p:sp>
        <p:nvSpPr>
          <p:cNvPr id="12" name="页脚占位符 3"/>
          <p:cNvSpPr>
            <a:spLocks noGrp="1"/>
          </p:cNvSpPr>
          <p:nvPr>
            <p:ph type="ftr" sz="quarter" idx="3"/>
          </p:nvPr>
        </p:nvSpPr>
        <p:spPr>
          <a:xfrm>
            <a:off x="10529888" y="6434735"/>
            <a:ext cx="939240"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zh-CN" altLang="en-US"/>
              <a:t>竢实扬华，自强不息</a:t>
            </a: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01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0"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442444"/>
            <a:ext cx="12186319" cy="1415557"/>
          </a:xfrm>
          <a:prstGeom prst="rect">
            <a:avLst/>
          </a:prstGeom>
        </p:spPr>
      </p:pic>
      <p:sp>
        <p:nvSpPr>
          <p:cNvPr id="8" name="标题占位符 1"/>
          <p:cNvSpPr>
            <a:spLocks noGrp="1"/>
          </p:cNvSpPr>
          <p:nvPr>
            <p:ph type="title"/>
          </p:nvPr>
        </p:nvSpPr>
        <p:spPr>
          <a:xfrm>
            <a:off x="719668" y="116637"/>
            <a:ext cx="10755197" cy="912067"/>
          </a:xfrm>
          <a:prstGeom prst="rect">
            <a:avLst/>
          </a:prstGeom>
        </p:spPr>
        <p:txBody>
          <a:bodyPr vert="horz" lIns="121917" tIns="60958" rIns="121917" bIns="60958" rtlCol="0" anchor="b">
            <a:noAutofit/>
          </a:bodyPr>
          <a:lstStyle/>
          <a:p>
            <a:pPr lvl="0" defTabSz="685767"/>
            <a:r>
              <a:rPr lang="zh-CN" altLang="en-US" dirty="0"/>
              <a:t>单击此处编辑母版标题样式</a:t>
            </a:r>
          </a:p>
        </p:txBody>
      </p:sp>
      <p:sp>
        <p:nvSpPr>
          <p:cNvPr id="19" name="文本占位符 3"/>
          <p:cNvSpPr>
            <a:spLocks noGrp="1"/>
          </p:cNvSpPr>
          <p:nvPr>
            <p:ph type="body" idx="1"/>
          </p:nvPr>
        </p:nvSpPr>
        <p:spPr>
          <a:xfrm>
            <a:off x="719667" y="1149201"/>
            <a:ext cx="10749461" cy="4952511"/>
          </a:xfrm>
          <a:prstGeom prst="rect">
            <a:avLst/>
          </a:prstGeom>
        </p:spPr>
        <p:txBody>
          <a:bodyPr vert="horz" lIns="91440" tIns="45720" rIns="91440" bIns="45720" rtlCol="0">
            <a:normAutofit/>
          </a:bodyPr>
          <a:lstStyle/>
          <a:p>
            <a:pPr marL="160731" marR="0" lvl="0" indent="-160731" defTabSz="685767" fontAlgn="auto">
              <a:lnSpc>
                <a:spcPct val="120000"/>
              </a:lnSpc>
              <a:spcBef>
                <a:spcPts val="0"/>
              </a:spcBef>
              <a:spcAft>
                <a:spcPts val="0"/>
              </a:spcAft>
              <a:buClr>
                <a:srgbClr val="717171"/>
              </a:buClr>
              <a:buSzPct val="80000"/>
              <a:buFont typeface="Wingdings" pitchFamily="2" charset="2"/>
              <a:buChar char="l"/>
              <a:tabLst/>
            </a:pPr>
            <a:r>
              <a:rPr lang="zh-CN" altLang="en-US" dirty="0"/>
              <a:t>单击此处编辑母版文本样式</a:t>
            </a:r>
          </a:p>
          <a:p>
            <a:pPr marL="349142" marR="0" lvl="1" indent="-160731" defTabSz="685767" fontAlgn="auto">
              <a:lnSpc>
                <a:spcPct val="120000"/>
              </a:lnSpc>
              <a:spcBef>
                <a:spcPts val="0"/>
              </a:spcBef>
              <a:spcAft>
                <a:spcPts val="0"/>
              </a:spcAft>
              <a:buClr>
                <a:srgbClr val="717171"/>
              </a:buClr>
              <a:buSzTx/>
              <a:tabLst/>
            </a:pPr>
            <a:r>
              <a:rPr lang="zh-CN" altLang="en-US" dirty="0"/>
              <a:t>第二级</a:t>
            </a:r>
          </a:p>
          <a:p>
            <a:pPr marL="503623" marR="0" lvl="2" indent="-160731" defTabSz="685767" fontAlgn="auto">
              <a:lnSpc>
                <a:spcPct val="120000"/>
              </a:lnSpc>
              <a:spcBef>
                <a:spcPts val="0"/>
              </a:spcBef>
              <a:spcAft>
                <a:spcPts val="0"/>
              </a:spcAft>
              <a:buClr>
                <a:srgbClr val="717171"/>
              </a:buClr>
              <a:buSzTx/>
              <a:tabLst/>
            </a:pPr>
            <a:r>
              <a:rPr lang="zh-CN" altLang="en-US" dirty="0"/>
              <a:t>第三级</a:t>
            </a:r>
          </a:p>
          <a:p>
            <a:pPr marL="654531" marR="0" lvl="3" indent="-160731" defTabSz="685767" fontAlgn="auto">
              <a:lnSpc>
                <a:spcPct val="120000"/>
              </a:lnSpc>
              <a:spcBef>
                <a:spcPts val="0"/>
              </a:spcBef>
              <a:spcAft>
                <a:spcPts val="0"/>
              </a:spcAft>
              <a:buClr>
                <a:srgbClr val="717171"/>
              </a:buClr>
              <a:buSzTx/>
              <a:tabLst/>
            </a:pPr>
            <a:r>
              <a:rPr lang="zh-CN" altLang="en-US" dirty="0"/>
              <a:t>第四级</a:t>
            </a:r>
          </a:p>
          <a:p>
            <a:pPr marL="809010" marR="0" lvl="4" indent="-160731" defTabSz="685767" fontAlgn="auto">
              <a:lnSpc>
                <a:spcPct val="120000"/>
              </a:lnSpc>
              <a:spcBef>
                <a:spcPts val="0"/>
              </a:spcBef>
              <a:spcAft>
                <a:spcPts val="0"/>
              </a:spcAft>
              <a:buClr>
                <a:srgbClr val="717171"/>
              </a:buClr>
              <a:buSzTx/>
              <a:tabLst/>
            </a:pPr>
            <a:r>
              <a:rPr lang="zh-CN" altLang="en-US" dirty="0"/>
              <a:t>第五级</a:t>
            </a:r>
          </a:p>
        </p:txBody>
      </p:sp>
    </p:spTree>
    <p:extLst>
      <p:ext uri="{BB962C8B-B14F-4D97-AF65-F5344CB8AC3E}">
        <p14:creationId xmlns:p14="http://schemas.microsoft.com/office/powerpoint/2010/main" val="1460652385"/>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89" r:id="rId3"/>
    <p:sldLayoutId id="2147483690" r:id="rId4"/>
    <p:sldLayoutId id="2147483694" r:id="rId5"/>
    <p:sldLayoutId id="2147483691" r:id="rId6"/>
    <p:sldLayoutId id="2147483692" r:id="rId7"/>
    <p:sldLayoutId id="2147483693" r:id="rId8"/>
  </p:sldLayoutIdLst>
  <p:hf hdr="0" dt="0"/>
  <p:txStyles>
    <p:titleStyle>
      <a:lvl1pPr algn="l" defTabSz="914400" rtl="0" eaLnBrk="1" latinLnBrk="0" hangingPunct="1">
        <a:lnSpc>
          <a:spcPct val="90000"/>
        </a:lnSpc>
        <a:spcBef>
          <a:spcPct val="0"/>
        </a:spcBef>
        <a:buNone/>
        <a:defRPr lang="zh-CN" altLang="en-US" sz="2100" b="1" kern="1200" dirty="0">
          <a:solidFill>
            <a:schemeClr val="tx1"/>
          </a:solidFill>
          <a:latin typeface="+mj-lt"/>
          <a:ea typeface="微软雅黑" pitchFamily="34" charset="-122"/>
          <a:cs typeface="Arial"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400" kern="1200" baseline="0" dirty="0">
          <a:solidFill>
            <a:schemeClr val="tx1"/>
          </a:solidFill>
          <a:latin typeface="Arial" pitchFamily="34" charset="0"/>
          <a:ea typeface="微软雅黑" pitchFamily="34" charset="-122"/>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42" userDrawn="1">
          <p15:clr>
            <a:srgbClr val="F26B43"/>
          </p15:clr>
        </p15:guide>
        <p15:guide id="2" orient="horz" pos="73" userDrawn="1">
          <p15:clr>
            <a:srgbClr val="F26B43"/>
          </p15:clr>
        </p15:guide>
        <p15:guide id="3" orient="horz" pos="640" userDrawn="1">
          <p15:clr>
            <a:srgbClr val="F26B43"/>
          </p15:clr>
        </p15:guide>
        <p15:guide id="4" orient="horz" pos="709" userDrawn="1">
          <p15:clr>
            <a:srgbClr val="F26B43"/>
          </p15:clr>
        </p15:guide>
        <p15:guide id="5" orient="horz" pos="3838" userDrawn="1">
          <p15:clr>
            <a:srgbClr val="F26B43"/>
          </p15:clr>
        </p15:guide>
        <p15:guide id="6" orient="horz" pos="3929" userDrawn="1">
          <p15:clr>
            <a:srgbClr val="F26B43"/>
          </p15:clr>
        </p15:guide>
        <p15:guide id="7" orient="horz" pos="4133" userDrawn="1">
          <p15:clr>
            <a:srgbClr val="F26B43"/>
          </p15:clr>
        </p15:guide>
        <p15:guide id="8" pos="4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6.xml"/><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6.xml"/><Relationship Id="rId4" Type="http://schemas.openxmlformats.org/officeDocument/2006/relationships/image" Target="../media/image57.jp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media" Target="../media/media2.avi"/><Relationship Id="rId7" Type="http://schemas.openxmlformats.org/officeDocument/2006/relationships/image" Target="../media/image5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video" Target="../media/media2.avi"/></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media" Target="../media/media4.avi"/><Relationship Id="rId7" Type="http://schemas.openxmlformats.org/officeDocument/2006/relationships/image" Target="../media/image60.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video" Target="../media/media4.avi"/></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62.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1015602"/>
            <a:ext cx="12192000" cy="29763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sz="4123" b="1" dirty="0"/>
              <a:t>Intelligent in-vehicle Safety and Security Monitoring System</a:t>
            </a:r>
            <a:endParaRPr lang="zh-CN" altLang="en-US" sz="4123" b="1" dirty="0"/>
          </a:p>
        </p:txBody>
      </p:sp>
      <p:sp>
        <p:nvSpPr>
          <p:cNvPr id="116" name="等腰三角形 115"/>
          <p:cNvSpPr/>
          <p:nvPr/>
        </p:nvSpPr>
        <p:spPr>
          <a:xfrm flipV="1">
            <a:off x="5939804" y="398413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sp>
        <p:nvSpPr>
          <p:cNvPr id="119" name="文本框 118"/>
          <p:cNvSpPr txBox="1"/>
          <p:nvPr/>
        </p:nvSpPr>
        <p:spPr>
          <a:xfrm>
            <a:off x="3104525" y="4171783"/>
            <a:ext cx="5982949" cy="2554545"/>
          </a:xfrm>
          <a:prstGeom prst="rect">
            <a:avLst/>
          </a:prstGeom>
          <a:noFill/>
        </p:spPr>
        <p:txBody>
          <a:bodyPr wrap="square" rtlCol="0">
            <a:spAutoFit/>
          </a:bodyPr>
          <a:lstStyle/>
          <a:p>
            <a:pPr lvl="0" algn="ctr">
              <a:lnSpc>
                <a:spcPct val="150000"/>
              </a:lnSpc>
            </a:pPr>
            <a:r>
              <a:rPr lang="en-US" altLang="zh-CN" sz="1600" b="1" dirty="0">
                <a:solidFill>
                  <a:srgbClr val="025483"/>
                </a:solidFill>
              </a:rPr>
              <a:t>by</a:t>
            </a:r>
          </a:p>
          <a:p>
            <a:pPr lvl="0" algn="ctr">
              <a:lnSpc>
                <a:spcPct val="150000"/>
              </a:lnSpc>
            </a:pPr>
            <a:r>
              <a:rPr lang="en-US" altLang="zh-CN" sz="1600" b="1" dirty="0">
                <a:solidFill>
                  <a:srgbClr val="025483"/>
                </a:solidFill>
              </a:rPr>
              <a:t> Xiaodi Fu</a:t>
            </a:r>
          </a:p>
          <a:p>
            <a:pPr lvl="0" algn="ctr">
              <a:lnSpc>
                <a:spcPct val="150000"/>
              </a:lnSpc>
            </a:pPr>
            <a:endParaRPr lang="en-US" sz="1600" b="1" dirty="0">
              <a:solidFill>
                <a:srgbClr val="025483"/>
              </a:solidFill>
            </a:endParaRPr>
          </a:p>
          <a:p>
            <a:pPr algn="ctr">
              <a:lnSpc>
                <a:spcPct val="150000"/>
              </a:lnSpc>
            </a:pPr>
            <a:r>
              <a:rPr lang="en-US" sz="1600" b="1" dirty="0">
                <a:solidFill>
                  <a:srgbClr val="025483"/>
                </a:solidFill>
              </a:rPr>
              <a:t>Chair: Dr. Jiang Lu, Ph.D.</a:t>
            </a:r>
          </a:p>
          <a:p>
            <a:pPr algn="ctr">
              <a:lnSpc>
                <a:spcPct val="150000"/>
              </a:lnSpc>
            </a:pPr>
            <a:r>
              <a:rPr lang="en-US" sz="1600" b="1" dirty="0">
                <a:solidFill>
                  <a:srgbClr val="025483"/>
                </a:solidFill>
              </a:rPr>
              <a:t>Committee Member: Dr. Wei </a:t>
            </a:r>
            <a:r>
              <a:rPr lang="en-US" sz="1600" b="1" dirty="0" err="1">
                <a:solidFill>
                  <a:srgbClr val="025483"/>
                </a:solidFill>
              </a:rPr>
              <a:t>Wei</a:t>
            </a:r>
            <a:r>
              <a:rPr lang="en-US" sz="1600" b="1" dirty="0">
                <a:solidFill>
                  <a:srgbClr val="025483"/>
                </a:solidFill>
              </a:rPr>
              <a:t>, Ph.D.</a:t>
            </a:r>
          </a:p>
          <a:p>
            <a:pPr algn="ctr">
              <a:lnSpc>
                <a:spcPct val="150000"/>
              </a:lnSpc>
            </a:pPr>
            <a:r>
              <a:rPr lang="en-US" sz="1600" b="1" dirty="0">
                <a:solidFill>
                  <a:srgbClr val="025483"/>
                </a:solidFill>
              </a:rPr>
              <a:t>Committee Member: Dr. </a:t>
            </a:r>
            <a:r>
              <a:rPr lang="en-US" sz="1600" b="1" dirty="0" err="1">
                <a:solidFill>
                  <a:srgbClr val="025483"/>
                </a:solidFill>
              </a:rPr>
              <a:t>Xiaokun</a:t>
            </a:r>
            <a:r>
              <a:rPr lang="en-US" sz="1600" b="1" dirty="0">
                <a:solidFill>
                  <a:srgbClr val="025483"/>
                </a:solidFill>
              </a:rPr>
              <a:t> Yang, Ph.D.</a:t>
            </a:r>
          </a:p>
          <a:p>
            <a:pPr algn="ctr"/>
            <a:endParaRPr lang="en-US" sz="1600" b="1" dirty="0">
              <a:solidFill>
                <a:schemeClr val="accent1"/>
              </a:solidFill>
            </a:endParaRPr>
          </a:p>
        </p:txBody>
      </p:sp>
      <p:pic>
        <p:nvPicPr>
          <p:cNvPr id="23" name="圖片 22">
            <a:extLst>
              <a:ext uri="{FF2B5EF4-FFF2-40B4-BE49-F238E27FC236}">
                <a16:creationId xmlns:a16="http://schemas.microsoft.com/office/drawing/2014/main" id="{D11A0B24-B3B5-4316-9488-92E45E192A25}"/>
              </a:ext>
            </a:extLst>
          </p:cNvPr>
          <p:cNvPicPr>
            <a:picLocks noChangeAspect="1"/>
          </p:cNvPicPr>
          <p:nvPr/>
        </p:nvPicPr>
        <p:blipFill>
          <a:blip r:embed="rId2"/>
          <a:stretch>
            <a:fillRect/>
          </a:stretch>
        </p:blipFill>
        <p:spPr>
          <a:xfrm>
            <a:off x="3567315" y="410035"/>
            <a:ext cx="5057364" cy="425729"/>
          </a:xfrm>
          <a:prstGeom prst="rect">
            <a:avLst/>
          </a:prstGeom>
        </p:spPr>
      </p:pic>
    </p:spTree>
    <p:extLst>
      <p:ext uri="{BB962C8B-B14F-4D97-AF65-F5344CB8AC3E}">
        <p14:creationId xmlns:p14="http://schemas.microsoft.com/office/powerpoint/2010/main" val="3006446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0"/>
          </p:nvPr>
        </p:nvSpPr>
        <p:spPr>
          <a:xfrm>
            <a:off x="1621701" y="545102"/>
            <a:ext cx="3188423" cy="443198"/>
          </a:xfrm>
        </p:spPr>
        <p:txBody>
          <a:bodyPr/>
          <a:lstStyle/>
          <a:p>
            <a:pPr lvl="0"/>
            <a:r>
              <a:rPr lang="en-US" altLang="zh-CN" sz="3200" dirty="0">
                <a:latin typeface="Times New Roman" panose="02020603050405020304" pitchFamily="18" charset="0"/>
                <a:cs typeface="Times New Roman" panose="02020603050405020304" pitchFamily="18" charset="0"/>
              </a:rPr>
              <a:t>2</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Related Work</a:t>
            </a:r>
            <a:endParaRPr lang="zh-CN" altLang="en-US" sz="32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DA7FE65-377E-4EAA-A0F4-248D8488944D}"/>
              </a:ext>
            </a:extLst>
          </p:cNvPr>
          <p:cNvSpPr/>
          <p:nvPr/>
        </p:nvSpPr>
        <p:spPr>
          <a:xfrm>
            <a:off x="4715285" y="1158313"/>
            <a:ext cx="3188423" cy="469167"/>
          </a:xfrm>
          <a:prstGeom prst="rect">
            <a:avLst/>
          </a:prstGeom>
        </p:spPr>
        <p:txBody>
          <a:bodyPr wrap="square">
            <a:spAutoFit/>
          </a:bodyPr>
          <a:lstStyle/>
          <a:p>
            <a:pPr algn="just">
              <a:lnSpc>
                <a:spcPct val="110000"/>
              </a:lnSpc>
            </a:pPr>
            <a:r>
              <a:rPr lang="en-US" sz="2400" b="1" dirty="0">
                <a:solidFill>
                  <a:schemeClr val="accent1"/>
                </a:solidFill>
                <a:latin typeface="Times New Roman" panose="02020603050405020304" pitchFamily="18" charset="0"/>
                <a:cs typeface="Times New Roman" panose="02020603050405020304" pitchFamily="18" charset="0"/>
              </a:rPr>
              <a:t>Face Recognition</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sym typeface="+mn-lt"/>
            </a:endParaRPr>
          </a:p>
        </p:txBody>
      </p:sp>
      <p:pic>
        <p:nvPicPr>
          <p:cNvPr id="2" name="圖片 1">
            <a:extLst>
              <a:ext uri="{FF2B5EF4-FFF2-40B4-BE49-F238E27FC236}">
                <a16:creationId xmlns:a16="http://schemas.microsoft.com/office/drawing/2014/main" id="{2C98E212-AC33-4019-B097-BBFE33DB997C}"/>
              </a:ext>
            </a:extLst>
          </p:cNvPr>
          <p:cNvPicPr>
            <a:picLocks noChangeAspect="1"/>
          </p:cNvPicPr>
          <p:nvPr/>
        </p:nvPicPr>
        <p:blipFill>
          <a:blip r:embed="rId2"/>
          <a:stretch>
            <a:fillRect/>
          </a:stretch>
        </p:blipFill>
        <p:spPr>
          <a:xfrm>
            <a:off x="1496655" y="2793134"/>
            <a:ext cx="9318869" cy="3033323"/>
          </a:xfrm>
          <a:prstGeom prst="rect">
            <a:avLst/>
          </a:prstGeom>
        </p:spPr>
      </p:pic>
      <p:sp>
        <p:nvSpPr>
          <p:cNvPr id="3" name="文字方塊 2">
            <a:extLst>
              <a:ext uri="{FF2B5EF4-FFF2-40B4-BE49-F238E27FC236}">
                <a16:creationId xmlns:a16="http://schemas.microsoft.com/office/drawing/2014/main" id="{5EBCE635-85A4-4A89-99F7-242CCF23A3EE}"/>
              </a:ext>
            </a:extLst>
          </p:cNvPr>
          <p:cNvSpPr txBox="1"/>
          <p:nvPr/>
        </p:nvSpPr>
        <p:spPr>
          <a:xfrm>
            <a:off x="4600658" y="2025641"/>
            <a:ext cx="299068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Workflow of face recognition</a:t>
            </a:r>
          </a:p>
        </p:txBody>
      </p:sp>
    </p:spTree>
    <p:extLst>
      <p:ext uri="{BB962C8B-B14F-4D97-AF65-F5344CB8AC3E}">
        <p14:creationId xmlns:p14="http://schemas.microsoft.com/office/powerpoint/2010/main" val="239802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0"/>
          </p:nvPr>
        </p:nvSpPr>
        <p:spPr>
          <a:xfrm>
            <a:off x="1621701" y="545102"/>
            <a:ext cx="3188423" cy="443198"/>
          </a:xfrm>
        </p:spPr>
        <p:txBody>
          <a:bodyPr/>
          <a:lstStyle/>
          <a:p>
            <a:pPr lvl="0"/>
            <a:r>
              <a:rPr lang="en-US" altLang="zh-CN" sz="3200" dirty="0">
                <a:latin typeface="Times New Roman" panose="02020603050405020304" pitchFamily="18" charset="0"/>
                <a:cs typeface="Times New Roman" panose="02020603050405020304" pitchFamily="18" charset="0"/>
              </a:rPr>
              <a:t>2</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Related Work</a:t>
            </a:r>
            <a:endParaRPr lang="zh-CN" altLang="en-US" sz="32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DA7FE65-377E-4EAA-A0F4-248D8488944D}"/>
              </a:ext>
            </a:extLst>
          </p:cNvPr>
          <p:cNvSpPr/>
          <p:nvPr/>
        </p:nvSpPr>
        <p:spPr>
          <a:xfrm>
            <a:off x="4918801" y="1139025"/>
            <a:ext cx="2177884"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Detection</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sym typeface="+mn-lt"/>
            </a:endParaRPr>
          </a:p>
        </p:txBody>
      </p:sp>
      <p:sp>
        <p:nvSpPr>
          <p:cNvPr id="3" name="矩形 2">
            <a:extLst>
              <a:ext uri="{FF2B5EF4-FFF2-40B4-BE49-F238E27FC236}">
                <a16:creationId xmlns:a16="http://schemas.microsoft.com/office/drawing/2014/main" id="{2B28E47C-5C2F-487F-8E88-7F93ED5C004F}"/>
              </a:ext>
            </a:extLst>
          </p:cNvPr>
          <p:cNvSpPr/>
          <p:nvPr/>
        </p:nvSpPr>
        <p:spPr>
          <a:xfrm>
            <a:off x="2201551" y="1888484"/>
            <a:ext cx="8215890" cy="1883657"/>
          </a:xfrm>
          <a:prstGeom prst="rect">
            <a:avLst/>
          </a:prstGeom>
        </p:spPr>
        <p:txBody>
          <a:bodyPr wrap="square">
            <a:spAutoFit/>
          </a:bodyPr>
          <a:lstStyle/>
          <a:p>
            <a:pPr marL="342900" marR="0" lvl="0" indent="-34290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prstClr val="black"/>
                </a:solidFill>
                <a:latin typeface="Times New Roman" panose="02020603050405020304" pitchFamily="18" charset="0"/>
                <a:ea typeface="微软雅黑"/>
                <a:cs typeface="Times New Roman" panose="02020603050405020304" pitchFamily="18" charset="0"/>
              </a:rPr>
              <a:t>Haar feature-based cascade detector in OpenCV (Viola-Jones algorithm);</a:t>
            </a:r>
          </a:p>
          <a:p>
            <a:pPr marL="342900" lvl="0" indent="-342900">
              <a:lnSpc>
                <a:spcPct val="150000"/>
              </a:lnSpc>
              <a:buFont typeface="Arial" panose="020B0604020202020204" pitchFamily="34" charset="0"/>
              <a:buChar char="•"/>
            </a:pPr>
            <a:r>
              <a:rPr lang="en-US" sz="2000" dirty="0">
                <a:solidFill>
                  <a:prstClr val="black"/>
                </a:solidFill>
                <a:latin typeface="Times New Roman" panose="02020603050405020304" pitchFamily="18" charset="0"/>
                <a:ea typeface="微软雅黑"/>
                <a:cs typeface="Times New Roman" panose="02020603050405020304" pitchFamily="18" charset="0"/>
              </a:rPr>
              <a:t>Local Binary Patterns (LBP) cascade detector in OpenCV;</a:t>
            </a:r>
          </a:p>
          <a:p>
            <a:pPr marL="342900" lvl="0" indent="-342900">
              <a:lnSpc>
                <a:spcPct val="150000"/>
              </a:lnSpc>
              <a:buFont typeface="Arial" panose="020B0604020202020204" pitchFamily="34" charset="0"/>
              <a:buChar char="•"/>
            </a:pPr>
            <a:r>
              <a:rPr lang="en-US" sz="2000" dirty="0">
                <a:solidFill>
                  <a:prstClr val="black"/>
                </a:solidFill>
                <a:latin typeface="Times New Roman" panose="02020603050405020304" pitchFamily="18" charset="0"/>
                <a:ea typeface="微软雅黑"/>
                <a:cs typeface="Times New Roman" panose="02020603050405020304" pitchFamily="18" charset="0"/>
              </a:rPr>
              <a:t>Deep Learning based detector in Dlib (based on CNN).</a:t>
            </a:r>
          </a:p>
          <a:p>
            <a:pPr marL="342900" marR="0" lvl="0" indent="-342900" algn="l" defTabSz="457200" rtl="0" eaLnBrk="1" fontAlgn="auto" latinLnBrk="0" hangingPunct="1">
              <a:lnSpc>
                <a:spcPct val="150000"/>
              </a:lnSpc>
              <a:spcBef>
                <a:spcPts val="0"/>
              </a:spcBef>
              <a:spcAft>
                <a:spcPts val="0"/>
              </a:spcAft>
              <a:buClrTx/>
              <a:buSzTx/>
              <a:buFont typeface="Symbol" panose="05050102010706020507" pitchFamily="18" charset="2"/>
              <a:buChar char=""/>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2" name="圖片 1">
            <a:extLst>
              <a:ext uri="{FF2B5EF4-FFF2-40B4-BE49-F238E27FC236}">
                <a16:creationId xmlns:a16="http://schemas.microsoft.com/office/drawing/2014/main" id="{69E5F70E-116D-4746-A8BF-FA71899DCCA5}"/>
              </a:ext>
            </a:extLst>
          </p:cNvPr>
          <p:cNvPicPr>
            <a:picLocks noChangeAspect="1"/>
          </p:cNvPicPr>
          <p:nvPr/>
        </p:nvPicPr>
        <p:blipFill>
          <a:blip r:embed="rId2"/>
          <a:stretch>
            <a:fillRect/>
          </a:stretch>
        </p:blipFill>
        <p:spPr>
          <a:xfrm>
            <a:off x="3801137" y="3709604"/>
            <a:ext cx="4684153" cy="2052607"/>
          </a:xfrm>
          <a:prstGeom prst="rect">
            <a:avLst/>
          </a:prstGeom>
        </p:spPr>
      </p:pic>
      <p:sp>
        <p:nvSpPr>
          <p:cNvPr id="4" name="矩形 3">
            <a:extLst>
              <a:ext uri="{FF2B5EF4-FFF2-40B4-BE49-F238E27FC236}">
                <a16:creationId xmlns:a16="http://schemas.microsoft.com/office/drawing/2014/main" id="{F6FD6D17-B66D-4989-BF8E-CDE1C9BC4684}"/>
              </a:ext>
            </a:extLst>
          </p:cNvPr>
          <p:cNvSpPr/>
          <p:nvPr/>
        </p:nvSpPr>
        <p:spPr>
          <a:xfrm>
            <a:off x="3801137" y="5960442"/>
            <a:ext cx="4413212"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results from each classifier are combined, then they produce a strong classifier (cascade detector).</a:t>
            </a:r>
          </a:p>
        </p:txBody>
      </p:sp>
    </p:spTree>
    <p:extLst>
      <p:ext uri="{BB962C8B-B14F-4D97-AF65-F5344CB8AC3E}">
        <p14:creationId xmlns:p14="http://schemas.microsoft.com/office/powerpoint/2010/main" val="371587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0"/>
          </p:nvPr>
        </p:nvSpPr>
        <p:spPr>
          <a:xfrm>
            <a:off x="1621701" y="545102"/>
            <a:ext cx="3188423" cy="443198"/>
          </a:xfrm>
        </p:spPr>
        <p:txBody>
          <a:bodyPr/>
          <a:lstStyle/>
          <a:p>
            <a:pPr lvl="0"/>
            <a:r>
              <a:rPr lang="en-US" altLang="zh-CN" sz="3200" dirty="0">
                <a:latin typeface="Times New Roman" panose="02020603050405020304" pitchFamily="18" charset="0"/>
                <a:cs typeface="Times New Roman" panose="02020603050405020304" pitchFamily="18" charset="0"/>
              </a:rPr>
              <a:t>2</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Related Work</a:t>
            </a:r>
            <a:endParaRPr lang="zh-CN" altLang="en-US" sz="32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DA7FE65-377E-4EAA-A0F4-248D8488944D}"/>
              </a:ext>
            </a:extLst>
          </p:cNvPr>
          <p:cNvSpPr/>
          <p:nvPr/>
        </p:nvSpPr>
        <p:spPr>
          <a:xfrm>
            <a:off x="4971888" y="1134522"/>
            <a:ext cx="2248223"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Alignment</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sym typeface="+mn-lt"/>
            </a:endParaRPr>
          </a:p>
        </p:txBody>
      </p:sp>
      <p:sp>
        <p:nvSpPr>
          <p:cNvPr id="6" name="矩形 5">
            <a:extLst>
              <a:ext uri="{FF2B5EF4-FFF2-40B4-BE49-F238E27FC236}">
                <a16:creationId xmlns:a16="http://schemas.microsoft.com/office/drawing/2014/main" id="{9C3E0B37-EBCD-423A-B4A2-10C6CE7C788A}"/>
              </a:ext>
            </a:extLst>
          </p:cNvPr>
          <p:cNvSpPr/>
          <p:nvPr/>
        </p:nvSpPr>
        <p:spPr>
          <a:xfrm>
            <a:off x="2258646" y="2007008"/>
            <a:ext cx="7674708" cy="960328"/>
          </a:xfrm>
          <a:prstGeom prst="rect">
            <a:avLst/>
          </a:prstGeom>
        </p:spPr>
        <p:txBody>
          <a:bodyPr wrap="square">
            <a:spAutoFit/>
          </a:bodyPr>
          <a:lstStyle/>
          <a:p>
            <a:pPr marL="342900" marR="0" indent="-342900">
              <a:lnSpc>
                <a:spcPct val="150000"/>
              </a:lnSpc>
              <a:spcBef>
                <a:spcPts val="0"/>
              </a:spcBef>
              <a:spcAft>
                <a:spcPts val="0"/>
              </a:spcAft>
              <a:buFont typeface="Arial" panose="020B0604020202020204" pitchFamily="34" charset="0"/>
              <a:buChar char="•"/>
            </a:pPr>
            <a:r>
              <a:rPr lang="en-US" sz="2000" dirty="0">
                <a:solidFill>
                  <a:prstClr val="black"/>
                </a:solidFill>
                <a:latin typeface="Times New Roman" panose="02020603050405020304" pitchFamily="18" charset="0"/>
                <a:ea typeface="微软雅黑"/>
                <a:cs typeface="Times New Roman" panose="02020603050405020304" pitchFamily="18" charset="0"/>
              </a:rPr>
              <a:t>Obtain the geometric structure of each face by face landmarks;</a:t>
            </a:r>
          </a:p>
          <a:p>
            <a:pPr marL="342900" marR="0" indent="-342900">
              <a:lnSpc>
                <a:spcPct val="150000"/>
              </a:lnSpc>
              <a:spcBef>
                <a:spcPts val="0"/>
              </a:spcBef>
              <a:spcAft>
                <a:spcPts val="0"/>
              </a:spcAft>
              <a:buFont typeface="Arial" panose="020B0604020202020204" pitchFamily="34" charset="0"/>
              <a:buChar char="•"/>
            </a:pPr>
            <a:r>
              <a:rPr lang="en-US" sz="2000" dirty="0">
                <a:solidFill>
                  <a:prstClr val="black"/>
                </a:solidFill>
                <a:latin typeface="Times New Roman" panose="02020603050405020304" pitchFamily="18" charset="0"/>
                <a:ea typeface="微软雅黑"/>
                <a:cs typeface="Times New Roman" panose="02020603050405020304" pitchFamily="18" charset="0"/>
              </a:rPr>
              <a:t>Align faces by normalized rotation, scale, and translation.</a:t>
            </a:r>
          </a:p>
        </p:txBody>
      </p:sp>
      <p:pic>
        <p:nvPicPr>
          <p:cNvPr id="8" name="圖片 7">
            <a:extLst>
              <a:ext uri="{FF2B5EF4-FFF2-40B4-BE49-F238E27FC236}">
                <a16:creationId xmlns:a16="http://schemas.microsoft.com/office/drawing/2014/main" id="{AB397DBD-04A4-47C8-AD44-3607965F7C2B}"/>
              </a:ext>
            </a:extLst>
          </p:cNvPr>
          <p:cNvPicPr/>
          <p:nvPr/>
        </p:nvPicPr>
        <p:blipFill>
          <a:blip r:embed="rId2"/>
          <a:stretch>
            <a:fillRect/>
          </a:stretch>
        </p:blipFill>
        <p:spPr>
          <a:xfrm>
            <a:off x="1251946" y="3613666"/>
            <a:ext cx="3124670" cy="2361419"/>
          </a:xfrm>
          <a:prstGeom prst="rect">
            <a:avLst/>
          </a:prstGeom>
        </p:spPr>
      </p:pic>
      <p:sp>
        <p:nvSpPr>
          <p:cNvPr id="7" name="矩形 6">
            <a:extLst>
              <a:ext uri="{FF2B5EF4-FFF2-40B4-BE49-F238E27FC236}">
                <a16:creationId xmlns:a16="http://schemas.microsoft.com/office/drawing/2014/main" id="{32F45116-9A15-418C-BC2E-1FAB08294D19}"/>
              </a:ext>
            </a:extLst>
          </p:cNvPr>
          <p:cNvSpPr/>
          <p:nvPr/>
        </p:nvSpPr>
        <p:spPr>
          <a:xfrm>
            <a:off x="1782588" y="6143621"/>
            <a:ext cx="2063385"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The 68 face landmarks</a:t>
            </a:r>
          </a:p>
        </p:txBody>
      </p:sp>
      <p:pic>
        <p:nvPicPr>
          <p:cNvPr id="10" name="圖片 9">
            <a:extLst>
              <a:ext uri="{FF2B5EF4-FFF2-40B4-BE49-F238E27FC236}">
                <a16:creationId xmlns:a16="http://schemas.microsoft.com/office/drawing/2014/main" id="{FD13841B-33E5-4D4C-9A42-DFDB679D2D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17670" y="3975225"/>
            <a:ext cx="5172075" cy="1638300"/>
          </a:xfrm>
          <a:prstGeom prst="rect">
            <a:avLst/>
          </a:prstGeom>
          <a:noFill/>
          <a:ln>
            <a:noFill/>
          </a:ln>
        </p:spPr>
      </p:pic>
      <p:sp>
        <p:nvSpPr>
          <p:cNvPr id="9" name="矩形 8">
            <a:extLst>
              <a:ext uri="{FF2B5EF4-FFF2-40B4-BE49-F238E27FC236}">
                <a16:creationId xmlns:a16="http://schemas.microsoft.com/office/drawing/2014/main" id="{3EC1C9DC-6360-44D6-96E2-C5927A6CC3B6}"/>
              </a:ext>
            </a:extLst>
          </p:cNvPr>
          <p:cNvSpPr/>
          <p:nvPr/>
        </p:nvSpPr>
        <p:spPr>
          <a:xfrm>
            <a:off x="5317670" y="5904881"/>
            <a:ext cx="5306261" cy="255839"/>
          </a:xfrm>
          <a:prstGeom prst="rect">
            <a:avLst/>
          </a:prstGeom>
        </p:spPr>
        <p:txBody>
          <a:bodyPr wrap="none">
            <a:spAutoFit/>
          </a:bodyPr>
          <a:lstStyle/>
          <a:p>
            <a:pPr>
              <a:lnSpc>
                <a:spcPts val="1200"/>
              </a:lnSpc>
            </a:pPr>
            <a:r>
              <a:rPr lang="en-US" sz="1600" dirty="0">
                <a:latin typeface="Times New Roman" panose="02020603050405020304" pitchFamily="18" charset="0"/>
                <a:cs typeface="Times New Roman" panose="02020603050405020304" pitchFamily="18" charset="0"/>
              </a:rPr>
              <a:t>Face alignment: from original image to an aligned face image</a:t>
            </a:r>
            <a:r>
              <a:rPr lang="en-US" sz="1200" i="1" dirty="0">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9863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1">
            <a:extLst>
              <a:ext uri="{FF2B5EF4-FFF2-40B4-BE49-F238E27FC236}">
                <a16:creationId xmlns:a16="http://schemas.microsoft.com/office/drawing/2014/main" id="{37D82881-640B-4605-B146-B1781DDAAA62}"/>
              </a:ext>
            </a:extLst>
          </p:cNvPr>
          <p:cNvSpPr txBox="1">
            <a:spLocks/>
          </p:cNvSpPr>
          <p:nvPr/>
        </p:nvSpPr>
        <p:spPr>
          <a:xfrm>
            <a:off x="1606070" y="592788"/>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latin typeface="Times New Roman" panose="02020603050405020304" pitchFamily="18" charset="0"/>
                <a:cs typeface="Times New Roman" panose="02020603050405020304" pitchFamily="18" charset="0"/>
              </a:rPr>
              <a:t>2</a:t>
            </a:r>
            <a:r>
              <a:rPr 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Related Work</a:t>
            </a:r>
            <a:endParaRPr lang="en-US" sz="32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760A505-FE22-4EE4-A6BE-AA72C5063348}"/>
              </a:ext>
            </a:extLst>
          </p:cNvPr>
          <p:cNvSpPr/>
          <p:nvPr/>
        </p:nvSpPr>
        <p:spPr>
          <a:xfrm>
            <a:off x="4755312" y="1049786"/>
            <a:ext cx="2681375" cy="469167"/>
          </a:xfrm>
          <a:prstGeom prst="rect">
            <a:avLst/>
          </a:prstGeom>
        </p:spPr>
        <p:txBody>
          <a:bodyPr wrap="none">
            <a:spAutoFit/>
          </a:bodyPr>
          <a:lstStyle/>
          <a:p>
            <a:pPr algn="just">
              <a:lnSpc>
                <a:spcPct val="110000"/>
              </a:lnSpc>
              <a:defRPr/>
            </a:pPr>
            <a:r>
              <a:rPr lang="en-US" sz="2400" b="1" dirty="0">
                <a:solidFill>
                  <a:srgbClr val="025483"/>
                </a:solidFill>
                <a:latin typeface="Times New Roman" panose="02020603050405020304" pitchFamily="18" charset="0"/>
                <a:ea typeface="微软雅黑"/>
                <a:cs typeface="Times New Roman" panose="02020603050405020304" pitchFamily="18" charset="0"/>
              </a:rPr>
              <a:t>Feature Extraction</a:t>
            </a:r>
          </a:p>
        </p:txBody>
      </p:sp>
      <p:sp>
        <p:nvSpPr>
          <p:cNvPr id="7" name="矩形 6">
            <a:extLst>
              <a:ext uri="{FF2B5EF4-FFF2-40B4-BE49-F238E27FC236}">
                <a16:creationId xmlns:a16="http://schemas.microsoft.com/office/drawing/2014/main" id="{7D9C747C-C7EF-43C3-AB51-278152101EDC}"/>
              </a:ext>
            </a:extLst>
          </p:cNvPr>
          <p:cNvSpPr/>
          <p:nvPr/>
        </p:nvSpPr>
        <p:spPr>
          <a:xfrm>
            <a:off x="1606070" y="1639326"/>
            <a:ext cx="9186976" cy="2806987"/>
          </a:xfrm>
          <a:prstGeom prst="rect">
            <a:avLst/>
          </a:prstGeom>
        </p:spPr>
        <p:txBody>
          <a:bodyPr wrap="square">
            <a:spAutoFit/>
          </a:bodyPr>
          <a:lstStyle/>
          <a:p>
            <a:pPr marL="342900" marR="0" indent="-342900">
              <a:lnSpc>
                <a:spcPct val="150000"/>
              </a:lnSpc>
              <a:spcBef>
                <a:spcPts val="0"/>
              </a:spcBef>
              <a:spcAft>
                <a:spcPts val="0"/>
              </a:spcAft>
              <a:buFont typeface="Arial" panose="020B0604020202020204" pitchFamily="34" charset="0"/>
              <a:buChar char="•"/>
            </a:pPr>
            <a:r>
              <a:rPr lang="en-US" sz="2000" b="1" dirty="0">
                <a:solidFill>
                  <a:prstClr val="black"/>
                </a:solidFill>
                <a:latin typeface="Times New Roman" panose="02020603050405020304" pitchFamily="18" charset="0"/>
                <a:ea typeface="微软雅黑"/>
                <a:cs typeface="Times New Roman" panose="02020603050405020304" pitchFamily="18" charset="0"/>
              </a:rPr>
              <a:t>Eigenfaces method</a:t>
            </a:r>
          </a:p>
          <a:p>
            <a:pPr>
              <a:lnSpc>
                <a:spcPct val="150000"/>
              </a:lnSpc>
            </a:pPr>
            <a:r>
              <a:rPr lang="en-US" sz="2000" dirty="0">
                <a:latin typeface="Times New Roman" panose="02020603050405020304" pitchFamily="18" charset="0"/>
                <a:ea typeface="Calibri" panose="020F0502020204030204" pitchFamily="34" charset="0"/>
              </a:rPr>
              <a:t>It projects face images onto a feature space in which each axis characterizes a significant variation among known face images. Important features are the eigenvectors of a set of faces. By projection operation, a face image is represented by a weighted sum of the eigenfaces (eigenvectors). </a:t>
            </a:r>
            <a:endParaRPr lang="en-US" sz="2000" dirty="0"/>
          </a:p>
          <a:p>
            <a:pPr marR="0">
              <a:lnSpc>
                <a:spcPct val="150000"/>
              </a:lnSpc>
              <a:spcBef>
                <a:spcPts val="0"/>
              </a:spcBef>
              <a:spcAft>
                <a:spcPts val="0"/>
              </a:spcAft>
            </a:pPr>
            <a:endParaRPr lang="en-US" sz="2000" dirty="0">
              <a:solidFill>
                <a:prstClr val="black"/>
              </a:solidFill>
              <a:latin typeface="Times New Roman" panose="02020603050405020304" pitchFamily="18" charset="0"/>
              <a:ea typeface="微软雅黑"/>
              <a:cs typeface="Times New Roman" panose="02020603050405020304" pitchFamily="18" charset="0"/>
            </a:endParaRPr>
          </a:p>
        </p:txBody>
      </p:sp>
      <p:pic>
        <p:nvPicPr>
          <p:cNvPr id="9" name="圖片 8">
            <a:extLst>
              <a:ext uri="{FF2B5EF4-FFF2-40B4-BE49-F238E27FC236}">
                <a16:creationId xmlns:a16="http://schemas.microsoft.com/office/drawing/2014/main" id="{157E3ACB-2AD9-42AD-B178-AD6BA990D10E}"/>
              </a:ext>
            </a:extLst>
          </p:cNvPr>
          <p:cNvPicPr/>
          <p:nvPr/>
        </p:nvPicPr>
        <p:blipFill>
          <a:blip r:embed="rId2"/>
          <a:stretch>
            <a:fillRect/>
          </a:stretch>
        </p:blipFill>
        <p:spPr>
          <a:xfrm>
            <a:off x="1752918" y="4161994"/>
            <a:ext cx="2147792" cy="1775317"/>
          </a:xfrm>
          <a:prstGeom prst="rect">
            <a:avLst/>
          </a:prstGeom>
        </p:spPr>
      </p:pic>
      <p:sp>
        <p:nvSpPr>
          <p:cNvPr id="10" name="矩形 9">
            <a:extLst>
              <a:ext uri="{FF2B5EF4-FFF2-40B4-BE49-F238E27FC236}">
                <a16:creationId xmlns:a16="http://schemas.microsoft.com/office/drawing/2014/main" id="{D0C5D46E-0CAA-484E-91B8-BAE0640945C1}"/>
              </a:ext>
            </a:extLst>
          </p:cNvPr>
          <p:cNvSpPr/>
          <p:nvPr/>
        </p:nvSpPr>
        <p:spPr>
          <a:xfrm>
            <a:off x="661063" y="6157736"/>
            <a:ext cx="4435830"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rPr>
              <a:t>The principal components of two-dimensional data </a:t>
            </a:r>
            <a:endParaRPr lang="en-US" sz="1600" dirty="0"/>
          </a:p>
        </p:txBody>
      </p:sp>
      <p:pic>
        <p:nvPicPr>
          <p:cNvPr id="1026" name="Picture 2" descr="https://onionesquereality.files.wordpress.com/2009/02/eigenfaces-reconstruction.jpg">
            <a:extLst>
              <a:ext uri="{FF2B5EF4-FFF2-40B4-BE49-F238E27FC236}">
                <a16:creationId xmlns:a16="http://schemas.microsoft.com/office/drawing/2014/main" id="{611EAD75-1A59-4358-88E6-4D2B65F95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108" y="4353831"/>
            <a:ext cx="3141785" cy="23131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0F8CCED-DFF9-4642-A436-9CFE0B196E15}"/>
                  </a:ext>
                </a:extLst>
              </p:cNvPr>
              <p:cNvSpPr/>
              <p:nvPr/>
            </p:nvSpPr>
            <p:spPr>
              <a:xfrm>
                <a:off x="4071816" y="4001477"/>
                <a:ext cx="796623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600" smtClean="0">
                          <a:solidFill>
                            <a:schemeClr val="accent1"/>
                          </a:solidFill>
                          <a:latin typeface="Cambria Math" panose="02040503050406030204" pitchFamily="18" charset="0"/>
                          <a:ea typeface="Calibri" panose="020F0502020204030204" pitchFamily="34" charset="0"/>
                        </a:rPr>
                        <m:t>a</m:t>
                      </m:r>
                      <m:r>
                        <a:rPr lang="en-US" sz="1600" smtClean="0">
                          <a:solidFill>
                            <a:schemeClr val="accent1"/>
                          </a:solidFill>
                          <a:latin typeface="Cambria Math" panose="02040503050406030204" pitchFamily="18" charset="0"/>
                          <a:ea typeface="Calibri" panose="020F0502020204030204" pitchFamily="34" charset="0"/>
                        </a:rPr>
                        <m:t> </m:t>
                      </m:r>
                      <m:r>
                        <m:rPr>
                          <m:sty m:val="p"/>
                        </m:rPr>
                        <a:rPr lang="en-US" sz="1600" smtClean="0">
                          <a:solidFill>
                            <a:schemeClr val="accent1"/>
                          </a:solidFill>
                          <a:latin typeface="Cambria Math" panose="02040503050406030204" pitchFamily="18" charset="0"/>
                          <a:ea typeface="Calibri" panose="020F0502020204030204" pitchFamily="34" charset="0"/>
                        </a:rPr>
                        <m:t>face</m:t>
                      </m:r>
                      <m:r>
                        <a:rPr lang="en-US" sz="1600" smtClean="0">
                          <a:solidFill>
                            <a:schemeClr val="accent1"/>
                          </a:solidFill>
                          <a:latin typeface="Cambria Math" panose="02040503050406030204" pitchFamily="18" charset="0"/>
                          <a:ea typeface="Calibri" panose="020F0502020204030204" pitchFamily="34" charset="0"/>
                        </a:rPr>
                        <m:t>=</m:t>
                      </m:r>
                      <m:r>
                        <m:rPr>
                          <m:sty m:val="p"/>
                        </m:rPr>
                        <a:rPr lang="en-US" sz="1600" smtClean="0">
                          <a:solidFill>
                            <a:schemeClr val="accent1"/>
                          </a:solidFill>
                          <a:latin typeface="Cambria Math" panose="02040503050406030204" pitchFamily="18" charset="0"/>
                          <a:ea typeface="Calibri" panose="020F0502020204030204" pitchFamily="34" charset="0"/>
                        </a:rPr>
                        <m:t>mean</m:t>
                      </m:r>
                      <m:r>
                        <a:rPr lang="en-US" sz="1600" smtClean="0">
                          <a:solidFill>
                            <a:schemeClr val="accent1"/>
                          </a:solidFill>
                          <a:latin typeface="Cambria Math" panose="02040503050406030204" pitchFamily="18" charset="0"/>
                          <a:ea typeface="Calibri" panose="020F0502020204030204" pitchFamily="34" charset="0"/>
                        </a:rPr>
                        <m:t> </m:t>
                      </m:r>
                      <m:r>
                        <m:rPr>
                          <m:sty m:val="p"/>
                        </m:rPr>
                        <a:rPr lang="en-US" sz="1600" smtClean="0">
                          <a:solidFill>
                            <a:schemeClr val="accent1"/>
                          </a:solidFill>
                          <a:latin typeface="Cambria Math" panose="02040503050406030204" pitchFamily="18" charset="0"/>
                          <a:ea typeface="Calibri" panose="020F0502020204030204" pitchFamily="34" charset="0"/>
                        </a:rPr>
                        <m:t>face</m:t>
                      </m:r>
                      <m:r>
                        <a:rPr lang="en-US" sz="1600" smtClean="0">
                          <a:solidFill>
                            <a:schemeClr val="accent1"/>
                          </a:solidFill>
                          <a:latin typeface="Cambria Math" panose="02040503050406030204" pitchFamily="18" charset="0"/>
                          <a:ea typeface="Calibri" panose="020F0502020204030204" pitchFamily="34" charset="0"/>
                        </a:rPr>
                        <m:t>+ </m:t>
                      </m:r>
                      <m:sSub>
                        <m:sSubPr>
                          <m:ctrlPr>
                            <a:rPr lang="en-US" sz="1600" i="1">
                              <a:solidFill>
                                <a:schemeClr val="accent1"/>
                              </a:solidFill>
                              <a:latin typeface="Cambria Math" panose="02040503050406030204" pitchFamily="18" charset="0"/>
                              <a:ea typeface="Calibri" panose="020F0502020204030204" pitchFamily="34" charset="0"/>
                            </a:rPr>
                          </m:ctrlPr>
                        </m:sSubPr>
                        <m:e>
                          <m:r>
                            <a:rPr lang="en-US" sz="1600">
                              <a:solidFill>
                                <a:schemeClr val="accent1"/>
                              </a:solidFill>
                              <a:latin typeface="Cambria Math" panose="02040503050406030204" pitchFamily="18" charset="0"/>
                              <a:ea typeface="Calibri" panose="020F0502020204030204" pitchFamily="34" charset="0"/>
                            </a:rPr>
                            <m:t>𝑤</m:t>
                          </m:r>
                        </m:e>
                        <m:sub>
                          <m:r>
                            <a:rPr lang="en-US" sz="1600">
                              <a:solidFill>
                                <a:schemeClr val="accent1"/>
                              </a:solidFill>
                              <a:latin typeface="Cambria Math" panose="02040503050406030204" pitchFamily="18" charset="0"/>
                              <a:ea typeface="Calibri" panose="020F0502020204030204" pitchFamily="34" charset="0"/>
                            </a:rPr>
                            <m:t>1</m:t>
                          </m:r>
                        </m:sub>
                      </m:sSub>
                      <m:r>
                        <a:rPr lang="en-US" sz="1600">
                          <a:solidFill>
                            <a:schemeClr val="accent1"/>
                          </a:solidFill>
                          <a:latin typeface="Cambria Math" panose="02040503050406030204" pitchFamily="18" charset="0"/>
                          <a:ea typeface="Calibri" panose="020F0502020204030204" pitchFamily="34" charset="0"/>
                        </a:rPr>
                        <m:t>∗</m:t>
                      </m:r>
                      <m:r>
                        <a:rPr lang="en-US" sz="1600">
                          <a:solidFill>
                            <a:schemeClr val="accent1"/>
                          </a:solidFill>
                          <a:latin typeface="Cambria Math" panose="02040503050406030204" pitchFamily="18" charset="0"/>
                          <a:ea typeface="Calibri" panose="020F0502020204030204" pitchFamily="34" charset="0"/>
                        </a:rPr>
                        <m:t>𝑒𝑖𝑔𝑒𝑛𝑓𝑎𝑐𝑒</m:t>
                      </m:r>
                      <m:r>
                        <a:rPr lang="en-US" sz="1600">
                          <a:solidFill>
                            <a:schemeClr val="accent1"/>
                          </a:solidFill>
                          <a:latin typeface="Cambria Math" panose="02040503050406030204" pitchFamily="18" charset="0"/>
                          <a:ea typeface="Calibri" panose="020F0502020204030204" pitchFamily="34" charset="0"/>
                        </a:rPr>
                        <m:t>1+</m:t>
                      </m:r>
                      <m:sSub>
                        <m:sSubPr>
                          <m:ctrlPr>
                            <a:rPr lang="en-US" sz="1600" i="1">
                              <a:solidFill>
                                <a:schemeClr val="accent1"/>
                              </a:solidFill>
                              <a:latin typeface="Cambria Math" panose="02040503050406030204" pitchFamily="18" charset="0"/>
                              <a:ea typeface="Calibri" panose="020F0502020204030204" pitchFamily="34" charset="0"/>
                            </a:rPr>
                          </m:ctrlPr>
                        </m:sSubPr>
                        <m:e>
                          <m:r>
                            <a:rPr lang="en-US" sz="1600">
                              <a:solidFill>
                                <a:schemeClr val="accent1"/>
                              </a:solidFill>
                              <a:latin typeface="Cambria Math" panose="02040503050406030204" pitchFamily="18" charset="0"/>
                              <a:ea typeface="Calibri" panose="020F0502020204030204" pitchFamily="34" charset="0"/>
                            </a:rPr>
                            <m:t>𝑤</m:t>
                          </m:r>
                        </m:e>
                        <m:sub>
                          <m:r>
                            <a:rPr lang="en-US" sz="1600">
                              <a:solidFill>
                                <a:schemeClr val="accent1"/>
                              </a:solidFill>
                              <a:latin typeface="Cambria Math" panose="02040503050406030204" pitchFamily="18" charset="0"/>
                              <a:ea typeface="Calibri" panose="020F0502020204030204" pitchFamily="34" charset="0"/>
                            </a:rPr>
                            <m:t>2</m:t>
                          </m:r>
                        </m:sub>
                      </m:sSub>
                      <m:r>
                        <a:rPr lang="en-US" sz="1600">
                          <a:solidFill>
                            <a:schemeClr val="accent1"/>
                          </a:solidFill>
                          <a:latin typeface="Cambria Math" panose="02040503050406030204" pitchFamily="18" charset="0"/>
                          <a:ea typeface="Calibri" panose="020F0502020204030204" pitchFamily="34" charset="0"/>
                        </a:rPr>
                        <m:t>∗</m:t>
                      </m:r>
                      <m:r>
                        <a:rPr lang="en-US" sz="1600">
                          <a:solidFill>
                            <a:schemeClr val="accent1"/>
                          </a:solidFill>
                          <a:latin typeface="Cambria Math" panose="02040503050406030204" pitchFamily="18" charset="0"/>
                          <a:ea typeface="Calibri" panose="020F0502020204030204" pitchFamily="34" charset="0"/>
                        </a:rPr>
                        <m:t>𝑒𝑖𝑔𝑒𝑛𝑓𝑎𝑐𝑒</m:t>
                      </m:r>
                      <m:r>
                        <a:rPr lang="en-US" sz="1600">
                          <a:solidFill>
                            <a:schemeClr val="accent1"/>
                          </a:solidFill>
                          <a:latin typeface="Cambria Math" panose="02040503050406030204" pitchFamily="18" charset="0"/>
                          <a:ea typeface="Calibri" panose="020F0502020204030204" pitchFamily="34" charset="0"/>
                        </a:rPr>
                        <m:t>2+…+</m:t>
                      </m:r>
                      <m:sSub>
                        <m:sSubPr>
                          <m:ctrlPr>
                            <a:rPr lang="en-US" sz="1600" i="1">
                              <a:solidFill>
                                <a:schemeClr val="accent1"/>
                              </a:solidFill>
                              <a:latin typeface="Cambria Math" panose="02040503050406030204" pitchFamily="18" charset="0"/>
                              <a:ea typeface="Calibri" panose="020F0502020204030204" pitchFamily="34" charset="0"/>
                            </a:rPr>
                          </m:ctrlPr>
                        </m:sSubPr>
                        <m:e>
                          <m:r>
                            <a:rPr lang="en-US" sz="1600">
                              <a:solidFill>
                                <a:schemeClr val="accent1"/>
                              </a:solidFill>
                              <a:latin typeface="Cambria Math" panose="02040503050406030204" pitchFamily="18" charset="0"/>
                              <a:ea typeface="Calibri" panose="020F0502020204030204" pitchFamily="34" charset="0"/>
                            </a:rPr>
                            <m:t>𝑤</m:t>
                          </m:r>
                        </m:e>
                        <m:sub>
                          <m:r>
                            <a:rPr lang="en-US" sz="1600">
                              <a:solidFill>
                                <a:schemeClr val="accent1"/>
                              </a:solidFill>
                              <a:latin typeface="Cambria Math" panose="02040503050406030204" pitchFamily="18" charset="0"/>
                              <a:ea typeface="Calibri" panose="020F0502020204030204" pitchFamily="34" charset="0"/>
                            </a:rPr>
                            <m:t>𝑘</m:t>
                          </m:r>
                        </m:sub>
                      </m:sSub>
                      <m:r>
                        <a:rPr lang="en-US" sz="1600">
                          <a:solidFill>
                            <a:schemeClr val="accent1"/>
                          </a:solidFill>
                          <a:latin typeface="Cambria Math" panose="02040503050406030204" pitchFamily="18" charset="0"/>
                          <a:ea typeface="Calibri" panose="020F0502020204030204" pitchFamily="34" charset="0"/>
                        </a:rPr>
                        <m:t>∗</m:t>
                      </m:r>
                      <m:r>
                        <a:rPr lang="en-US" sz="1600">
                          <a:solidFill>
                            <a:schemeClr val="accent1"/>
                          </a:solidFill>
                          <a:latin typeface="Cambria Math" panose="02040503050406030204" pitchFamily="18" charset="0"/>
                          <a:ea typeface="Calibri" panose="020F0502020204030204" pitchFamily="34" charset="0"/>
                        </a:rPr>
                        <m:t>𝑒𝑖𝑔𝑒𝑛𝑓𝑎𝑐𝑒𝑘</m:t>
                      </m:r>
                      <m:r>
                        <a:rPr lang="en-US" sz="1600">
                          <a:solidFill>
                            <a:schemeClr val="accent1"/>
                          </a:solidFill>
                          <a:latin typeface="Cambria Math" panose="02040503050406030204" pitchFamily="18" charset="0"/>
                          <a:ea typeface="Calibri" panose="020F0502020204030204" pitchFamily="34" charset="0"/>
                        </a:rPr>
                        <m:t> </m:t>
                      </m:r>
                    </m:oMath>
                  </m:oMathPara>
                </a14:m>
                <a:endParaRPr lang="en-US" sz="1600" dirty="0">
                  <a:solidFill>
                    <a:schemeClr val="accent1"/>
                  </a:solidFill>
                  <a:latin typeface="Times New Roman" panose="02020603050405020304" pitchFamily="18" charset="0"/>
                  <a:ea typeface="Calibri" panose="020F0502020204030204" pitchFamily="34" charset="0"/>
                </a:endParaRPr>
              </a:p>
            </p:txBody>
          </p:sp>
        </mc:Choice>
        <mc:Fallback xmlns="">
          <p:sp>
            <p:nvSpPr>
              <p:cNvPr id="12" name="矩形 11">
                <a:extLst>
                  <a:ext uri="{FF2B5EF4-FFF2-40B4-BE49-F238E27FC236}">
                    <a16:creationId xmlns:a16="http://schemas.microsoft.com/office/drawing/2014/main" id="{00F8CCED-DFF9-4642-A436-9CFE0B196E15}"/>
                  </a:ext>
                </a:extLst>
              </p:cNvPr>
              <p:cNvSpPr>
                <a:spLocks noRot="1" noChangeAspect="1" noMove="1" noResize="1" noEditPoints="1" noAdjustHandles="1" noChangeArrowheads="1" noChangeShapeType="1" noTextEdit="1"/>
              </p:cNvSpPr>
              <p:nvPr/>
            </p:nvSpPr>
            <p:spPr>
              <a:xfrm>
                <a:off x="4071816" y="4001477"/>
                <a:ext cx="7966232" cy="338554"/>
              </a:xfrm>
              <a:prstGeom prst="rect">
                <a:avLst/>
              </a:prstGeom>
              <a:blipFill>
                <a:blip r:embed="rId4"/>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231483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1">
            <a:extLst>
              <a:ext uri="{FF2B5EF4-FFF2-40B4-BE49-F238E27FC236}">
                <a16:creationId xmlns:a16="http://schemas.microsoft.com/office/drawing/2014/main" id="{37D82881-640B-4605-B146-B1781DDAAA62}"/>
              </a:ext>
            </a:extLst>
          </p:cNvPr>
          <p:cNvSpPr txBox="1">
            <a:spLocks/>
          </p:cNvSpPr>
          <p:nvPr/>
        </p:nvSpPr>
        <p:spPr>
          <a:xfrm>
            <a:off x="1606070" y="592788"/>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2</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a:t>
            </a: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Related Work</a:t>
            </a:r>
            <a:endPar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sp>
        <p:nvSpPr>
          <p:cNvPr id="4" name="矩形 3">
            <a:extLst>
              <a:ext uri="{FF2B5EF4-FFF2-40B4-BE49-F238E27FC236}">
                <a16:creationId xmlns:a16="http://schemas.microsoft.com/office/drawing/2014/main" id="{5FD7DE00-DFFE-4D4F-9121-B9320CC4879A}"/>
              </a:ext>
            </a:extLst>
          </p:cNvPr>
          <p:cNvSpPr/>
          <p:nvPr/>
        </p:nvSpPr>
        <p:spPr>
          <a:xfrm>
            <a:off x="4487040" y="1189145"/>
            <a:ext cx="2709917" cy="469167"/>
          </a:xfrm>
          <a:prstGeom prst="rect">
            <a:avLst/>
          </a:prstGeom>
        </p:spPr>
        <p:txBody>
          <a:bodyPr wrap="square">
            <a:spAutoFit/>
          </a:bodyPr>
          <a:lstStyle/>
          <a:p>
            <a:pPr algn="just">
              <a:lnSpc>
                <a:spcPct val="110000"/>
              </a:lnSpc>
              <a:defRPr/>
            </a:pPr>
            <a:r>
              <a:rPr lang="en-US" sz="2400" b="1" dirty="0">
                <a:solidFill>
                  <a:srgbClr val="025483"/>
                </a:solidFill>
                <a:latin typeface="Times New Roman" panose="02020603050405020304" pitchFamily="18" charset="0"/>
                <a:cs typeface="Times New Roman" panose="02020603050405020304" pitchFamily="18" charset="0"/>
              </a:rPr>
              <a:t>Feature Extraction</a:t>
            </a:r>
          </a:p>
        </p:txBody>
      </p:sp>
      <p:sp>
        <p:nvSpPr>
          <p:cNvPr id="6" name="矩形 5">
            <a:extLst>
              <a:ext uri="{FF2B5EF4-FFF2-40B4-BE49-F238E27FC236}">
                <a16:creationId xmlns:a16="http://schemas.microsoft.com/office/drawing/2014/main" id="{CAC0BBE2-E1F4-4693-BDF0-A7D255407417}"/>
              </a:ext>
            </a:extLst>
          </p:cNvPr>
          <p:cNvSpPr/>
          <p:nvPr/>
        </p:nvSpPr>
        <p:spPr>
          <a:xfrm>
            <a:off x="1606070" y="1639326"/>
            <a:ext cx="9186976" cy="1883657"/>
          </a:xfrm>
          <a:prstGeom prst="rect">
            <a:avLst/>
          </a:prstGeom>
        </p:spPr>
        <p:txBody>
          <a:bodyPr wrap="square">
            <a:spAutoFit/>
          </a:bodyPr>
          <a:lstStyle/>
          <a:p>
            <a:pPr marL="342900" marR="0" indent="-342900">
              <a:lnSpc>
                <a:spcPct val="150000"/>
              </a:lnSpc>
              <a:spcBef>
                <a:spcPts val="0"/>
              </a:spcBef>
              <a:spcAft>
                <a:spcPts val="0"/>
              </a:spcAft>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Method based on deep convolutional network</a:t>
            </a:r>
            <a:endParaRPr lang="en-US" sz="2000" b="1" dirty="0">
              <a:solidFill>
                <a:prstClr val="black"/>
              </a:solidFill>
              <a:latin typeface="Times New Roman" panose="02020603050405020304" pitchFamily="18" charset="0"/>
              <a:ea typeface="微软雅黑"/>
              <a:cs typeface="Times New Roman" panose="02020603050405020304" pitchFamily="18" charset="0"/>
            </a:endParaRPr>
          </a:p>
          <a:p>
            <a:pPr marR="0">
              <a:lnSpc>
                <a:spcPct val="150000"/>
              </a:lnSpc>
              <a:spcBef>
                <a:spcPts val="0"/>
              </a:spcBef>
              <a:spcAft>
                <a:spcPts val="0"/>
              </a:spcAft>
            </a:pPr>
            <a:r>
              <a:rPr lang="en-US" sz="2000" dirty="0">
                <a:latin typeface="Times New Roman" panose="02020603050405020304" pitchFamily="18" charset="0"/>
                <a:ea typeface="Calibri" panose="020F0502020204030204" pitchFamily="34" charset="0"/>
              </a:rPr>
              <a:t>In 2012, AlexNet wins ImageNet Large Scale Visual Recognition competition (ILSVRC) which is an image classification competition. The AlexNet is a CNN which is proved to be very effective in image recognition. </a:t>
            </a:r>
            <a:endParaRPr lang="en-US" sz="2000" dirty="0">
              <a:solidFill>
                <a:prstClr val="black"/>
              </a:solidFill>
              <a:latin typeface="Times New Roman" panose="02020603050405020304" pitchFamily="18" charset="0"/>
              <a:ea typeface="微软雅黑"/>
              <a:cs typeface="Times New Roman" panose="02020603050405020304" pitchFamily="18" charset="0"/>
            </a:endParaRPr>
          </a:p>
        </p:txBody>
      </p:sp>
      <p:pic>
        <p:nvPicPr>
          <p:cNvPr id="7" name="圖片 6">
            <a:extLst>
              <a:ext uri="{FF2B5EF4-FFF2-40B4-BE49-F238E27FC236}">
                <a16:creationId xmlns:a16="http://schemas.microsoft.com/office/drawing/2014/main" id="{9E1C538F-09F0-424E-8445-A8EE7E0B2AAE}"/>
              </a:ext>
            </a:extLst>
          </p:cNvPr>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52980" y="3632398"/>
            <a:ext cx="9893156" cy="2954216"/>
          </a:xfrm>
          <a:prstGeom prst="rect">
            <a:avLst/>
          </a:prstGeom>
        </p:spPr>
      </p:pic>
    </p:spTree>
    <p:extLst>
      <p:ext uri="{BB962C8B-B14F-4D97-AF65-F5344CB8AC3E}">
        <p14:creationId xmlns:p14="http://schemas.microsoft.com/office/powerpoint/2010/main" val="785437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1">
            <a:extLst>
              <a:ext uri="{FF2B5EF4-FFF2-40B4-BE49-F238E27FC236}">
                <a16:creationId xmlns:a16="http://schemas.microsoft.com/office/drawing/2014/main" id="{37D82881-640B-4605-B146-B1781DDAAA62}"/>
              </a:ext>
            </a:extLst>
          </p:cNvPr>
          <p:cNvSpPr txBox="1">
            <a:spLocks/>
          </p:cNvSpPr>
          <p:nvPr/>
        </p:nvSpPr>
        <p:spPr>
          <a:xfrm>
            <a:off x="1606070" y="592788"/>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2</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a:t>
            </a: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Related Work</a:t>
            </a:r>
            <a:endPar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sp>
        <p:nvSpPr>
          <p:cNvPr id="6" name="矩形 5">
            <a:extLst>
              <a:ext uri="{FF2B5EF4-FFF2-40B4-BE49-F238E27FC236}">
                <a16:creationId xmlns:a16="http://schemas.microsoft.com/office/drawing/2014/main" id="{8AC03163-79F7-49FC-A121-60C3A9E398C4}"/>
              </a:ext>
            </a:extLst>
          </p:cNvPr>
          <p:cNvSpPr/>
          <p:nvPr/>
        </p:nvSpPr>
        <p:spPr>
          <a:xfrm>
            <a:off x="4498755" y="1088298"/>
            <a:ext cx="2842779" cy="469167"/>
          </a:xfrm>
          <a:prstGeom prst="rect">
            <a:avLst/>
          </a:prstGeom>
        </p:spPr>
        <p:txBody>
          <a:bodyPr wrap="square">
            <a:spAutoFit/>
          </a:bodyPr>
          <a:lstStyle/>
          <a:p>
            <a:pPr algn="just">
              <a:lnSpc>
                <a:spcPct val="110000"/>
              </a:lnSpc>
              <a:defRPr/>
            </a:pPr>
            <a:r>
              <a:rPr lang="en-US" sz="2400" b="1" dirty="0">
                <a:solidFill>
                  <a:srgbClr val="025483"/>
                </a:solidFill>
                <a:latin typeface="Times New Roman" panose="02020603050405020304" pitchFamily="18" charset="0"/>
                <a:cs typeface="Times New Roman" panose="02020603050405020304" pitchFamily="18" charset="0"/>
              </a:rPr>
              <a:t>Feature Extraction</a:t>
            </a:r>
          </a:p>
        </p:txBody>
      </p:sp>
      <p:sp>
        <p:nvSpPr>
          <p:cNvPr id="7" name="矩形 6">
            <a:extLst>
              <a:ext uri="{FF2B5EF4-FFF2-40B4-BE49-F238E27FC236}">
                <a16:creationId xmlns:a16="http://schemas.microsoft.com/office/drawing/2014/main" id="{4CE17BC7-CF7E-45B6-933B-D8D91BB3E72C}"/>
              </a:ext>
            </a:extLst>
          </p:cNvPr>
          <p:cNvSpPr/>
          <p:nvPr/>
        </p:nvSpPr>
        <p:spPr>
          <a:xfrm>
            <a:off x="1606070" y="1639326"/>
            <a:ext cx="9186976" cy="2345322"/>
          </a:xfrm>
          <a:prstGeom prst="rect">
            <a:avLst/>
          </a:prstGeom>
        </p:spPr>
        <p:txBody>
          <a:bodyPr wrap="square">
            <a:spAutoFit/>
          </a:bodyPr>
          <a:lstStyle/>
          <a:p>
            <a:pPr marL="342900" marR="0" indent="-342900">
              <a:lnSpc>
                <a:spcPct val="150000"/>
              </a:lnSpc>
              <a:spcBef>
                <a:spcPts val="0"/>
              </a:spcBef>
              <a:spcAft>
                <a:spcPts val="0"/>
              </a:spcAft>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Method based on deep residual network (ResNet)</a:t>
            </a:r>
          </a:p>
          <a:p>
            <a:pPr marR="0">
              <a:lnSpc>
                <a:spcPct val="150000"/>
              </a:lnSpc>
              <a:spcBef>
                <a:spcPts val="0"/>
              </a:spcBef>
              <a:spcAft>
                <a:spcPts val="0"/>
              </a:spcAft>
            </a:pPr>
            <a:r>
              <a:rPr lang="en-US" sz="2000" dirty="0" err="1">
                <a:solidFill>
                  <a:prstClr val="black"/>
                </a:solidFill>
                <a:latin typeface="Times New Roman" panose="02020603050405020304" pitchFamily="18" charset="0"/>
                <a:cs typeface="Times New Roman" panose="02020603050405020304" pitchFamily="18" charset="0"/>
              </a:rPr>
              <a:t>Kaiming</a:t>
            </a:r>
            <a:r>
              <a:rPr lang="en-US" sz="2000" dirty="0">
                <a:solidFill>
                  <a:prstClr val="black"/>
                </a:solidFill>
                <a:latin typeface="Times New Roman" panose="02020603050405020304" pitchFamily="18" charset="0"/>
                <a:cs typeface="Times New Roman" panose="02020603050405020304" pitchFamily="18" charset="0"/>
              </a:rPr>
              <a:t> He et al. presented deep residual network which won the first place in ILSVRC (ImageNet Large Scale Visual Recognition Competition) and COCO (Common Objects in Context) 2015 competition in all five main tracks. ResNet can largely overcome degradation in deep learning and ease training in neural network.</a:t>
            </a:r>
            <a:endParaRPr lang="en-US" sz="2000" dirty="0">
              <a:solidFill>
                <a:prstClr val="black"/>
              </a:solidFill>
              <a:latin typeface="Times New Roman" panose="02020603050405020304" pitchFamily="18" charset="0"/>
              <a:ea typeface="微软雅黑"/>
              <a:cs typeface="Times New Roman" panose="02020603050405020304" pitchFamily="18" charset="0"/>
            </a:endParaRPr>
          </a:p>
        </p:txBody>
      </p:sp>
      <p:pic>
        <p:nvPicPr>
          <p:cNvPr id="8" name="圖片 7">
            <a:extLst>
              <a:ext uri="{FF2B5EF4-FFF2-40B4-BE49-F238E27FC236}">
                <a16:creationId xmlns:a16="http://schemas.microsoft.com/office/drawing/2014/main" id="{D70B71D8-271E-4B78-9988-9C86AF0128D6}"/>
              </a:ext>
            </a:extLst>
          </p:cNvPr>
          <p:cNvPicPr/>
          <p:nvPr/>
        </p:nvPicPr>
        <p:blipFill>
          <a:blip r:embed="rId2"/>
          <a:stretch>
            <a:fillRect/>
          </a:stretch>
        </p:blipFill>
        <p:spPr>
          <a:xfrm>
            <a:off x="4498755" y="3995472"/>
            <a:ext cx="2417861" cy="2269740"/>
          </a:xfrm>
          <a:prstGeom prst="rect">
            <a:avLst/>
          </a:prstGeom>
        </p:spPr>
      </p:pic>
      <p:sp>
        <p:nvSpPr>
          <p:cNvPr id="4" name="矩形 3">
            <a:extLst>
              <a:ext uri="{FF2B5EF4-FFF2-40B4-BE49-F238E27FC236}">
                <a16:creationId xmlns:a16="http://schemas.microsoft.com/office/drawing/2014/main" id="{ABD8BF26-5573-4345-B718-5247682E80B8}"/>
              </a:ext>
            </a:extLst>
          </p:cNvPr>
          <p:cNvSpPr/>
          <p:nvPr/>
        </p:nvSpPr>
        <p:spPr>
          <a:xfrm>
            <a:off x="4498755" y="6357790"/>
            <a:ext cx="1794081"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rPr>
              <a:t>a block in a ResNet</a:t>
            </a:r>
            <a:endParaRPr lang="en-US" sz="1600" dirty="0"/>
          </a:p>
        </p:txBody>
      </p:sp>
      <p:sp>
        <p:nvSpPr>
          <p:cNvPr id="2" name="文字方塊 1">
            <a:extLst>
              <a:ext uri="{FF2B5EF4-FFF2-40B4-BE49-F238E27FC236}">
                <a16:creationId xmlns:a16="http://schemas.microsoft.com/office/drawing/2014/main" id="{CA3549FD-76CD-4949-88BC-E865D619293B}"/>
              </a:ext>
            </a:extLst>
          </p:cNvPr>
          <p:cNvSpPr txBox="1"/>
          <p:nvPr/>
        </p:nvSpPr>
        <p:spPr>
          <a:xfrm>
            <a:off x="7877908" y="4736123"/>
            <a:ext cx="2641600" cy="1077218"/>
          </a:xfrm>
          <a:prstGeom prst="rect">
            <a:avLst/>
          </a:prstGeom>
          <a:noFill/>
        </p:spPr>
        <p:txBody>
          <a:bodyPr wrap="square" rtlCol="0">
            <a:spAutoFit/>
          </a:bodyPr>
          <a:lstStyle/>
          <a:p>
            <a:r>
              <a:rPr lang="en-US" sz="1600" dirty="0">
                <a:solidFill>
                  <a:schemeClr val="accent1"/>
                </a:solidFill>
                <a:latin typeface="Times New Roman" panose="02020603050405020304" pitchFamily="18" charset="0"/>
                <a:cs typeface="Times New Roman" panose="02020603050405020304" pitchFamily="18" charset="0"/>
              </a:rPr>
              <a:t>x is an input.</a:t>
            </a:r>
          </a:p>
          <a:p>
            <a:r>
              <a:rPr lang="en-US" sz="1600" dirty="0">
                <a:solidFill>
                  <a:schemeClr val="accent1"/>
                </a:solidFill>
                <a:latin typeface="Times New Roman" panose="02020603050405020304" pitchFamily="18" charset="0"/>
                <a:cs typeface="Times New Roman" panose="02020603050405020304" pitchFamily="18" charset="0"/>
              </a:rPr>
              <a:t>h(x) is </a:t>
            </a:r>
            <a:r>
              <a:rPr lang="en-US" sz="1600">
                <a:solidFill>
                  <a:schemeClr val="accent1"/>
                </a:solidFill>
                <a:latin typeface="Times New Roman" panose="02020603050405020304" pitchFamily="18" charset="0"/>
                <a:cs typeface="Times New Roman" panose="02020603050405020304" pitchFamily="18" charset="0"/>
              </a:rPr>
              <a:t>objective function.</a:t>
            </a:r>
            <a:endParaRPr lang="en-US" sz="1600"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accent1"/>
                </a:solidFill>
                <a:latin typeface="Times New Roman" panose="02020603050405020304" pitchFamily="18" charset="0"/>
                <a:cs typeface="Times New Roman" panose="02020603050405020304" pitchFamily="18" charset="0"/>
              </a:rPr>
              <a:t>Traditional CNN: x         h(x)</a:t>
            </a:r>
          </a:p>
          <a:p>
            <a:r>
              <a:rPr lang="en-US" sz="1600" dirty="0">
                <a:solidFill>
                  <a:schemeClr val="accent1"/>
                </a:solidFill>
                <a:latin typeface="Times New Roman" panose="02020603050405020304" pitchFamily="18" charset="0"/>
                <a:cs typeface="Times New Roman" panose="02020603050405020304" pitchFamily="18" charset="0"/>
              </a:rPr>
              <a:t>ResNet: x + f(x)         h(x)</a:t>
            </a:r>
          </a:p>
        </p:txBody>
      </p:sp>
      <p:cxnSp>
        <p:nvCxnSpPr>
          <p:cNvPr id="9" name="直線單箭頭接點 8">
            <a:extLst>
              <a:ext uri="{FF2B5EF4-FFF2-40B4-BE49-F238E27FC236}">
                <a16:creationId xmlns:a16="http://schemas.microsoft.com/office/drawing/2014/main" id="{EF5425BE-4CD5-4B83-B4E8-FE1ECF1EF5DB}"/>
              </a:ext>
            </a:extLst>
          </p:cNvPr>
          <p:cNvCxnSpPr/>
          <p:nvPr/>
        </p:nvCxnSpPr>
        <p:spPr>
          <a:xfrm>
            <a:off x="9593385" y="5396524"/>
            <a:ext cx="320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9AEC3077-39A2-4171-A927-9CD5424729E2}"/>
              </a:ext>
            </a:extLst>
          </p:cNvPr>
          <p:cNvCxnSpPr/>
          <p:nvPr/>
        </p:nvCxnSpPr>
        <p:spPr>
          <a:xfrm>
            <a:off x="9343292" y="5638801"/>
            <a:ext cx="320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242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1">
            <a:extLst>
              <a:ext uri="{FF2B5EF4-FFF2-40B4-BE49-F238E27FC236}">
                <a16:creationId xmlns:a16="http://schemas.microsoft.com/office/drawing/2014/main" id="{37D82881-640B-4605-B146-B1781DDAAA62}"/>
              </a:ext>
            </a:extLst>
          </p:cNvPr>
          <p:cNvSpPr txBox="1">
            <a:spLocks/>
          </p:cNvSpPr>
          <p:nvPr/>
        </p:nvSpPr>
        <p:spPr>
          <a:xfrm>
            <a:off x="1606070" y="592788"/>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2</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a:t>
            </a: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Related Work</a:t>
            </a:r>
            <a:endPar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sp>
        <p:nvSpPr>
          <p:cNvPr id="6" name="矩形 5">
            <a:extLst>
              <a:ext uri="{FF2B5EF4-FFF2-40B4-BE49-F238E27FC236}">
                <a16:creationId xmlns:a16="http://schemas.microsoft.com/office/drawing/2014/main" id="{8AC03163-79F7-49FC-A121-60C3A9E398C4}"/>
              </a:ext>
            </a:extLst>
          </p:cNvPr>
          <p:cNvSpPr/>
          <p:nvPr/>
        </p:nvSpPr>
        <p:spPr>
          <a:xfrm>
            <a:off x="4578831" y="1092031"/>
            <a:ext cx="2717732"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Feature Extraction</a:t>
            </a:r>
          </a:p>
        </p:txBody>
      </p:sp>
      <p:pic>
        <p:nvPicPr>
          <p:cNvPr id="9" name="圖片 8">
            <a:extLst>
              <a:ext uri="{FF2B5EF4-FFF2-40B4-BE49-F238E27FC236}">
                <a16:creationId xmlns:a16="http://schemas.microsoft.com/office/drawing/2014/main" id="{F9E7404F-8C97-46A5-8F87-AC42357CB341}"/>
              </a:ext>
            </a:extLst>
          </p:cNvPr>
          <p:cNvPicPr/>
          <p:nvPr/>
        </p:nvPicPr>
        <p:blipFill>
          <a:blip r:embed="rId2"/>
          <a:stretch>
            <a:fillRect/>
          </a:stretch>
        </p:blipFill>
        <p:spPr>
          <a:xfrm rot="16200000">
            <a:off x="4327359" y="889327"/>
            <a:ext cx="3220677" cy="6318820"/>
          </a:xfrm>
          <a:prstGeom prst="rect">
            <a:avLst/>
          </a:prstGeom>
        </p:spPr>
      </p:pic>
      <p:sp>
        <p:nvSpPr>
          <p:cNvPr id="10" name="矩形 9">
            <a:extLst>
              <a:ext uri="{FF2B5EF4-FFF2-40B4-BE49-F238E27FC236}">
                <a16:creationId xmlns:a16="http://schemas.microsoft.com/office/drawing/2014/main" id="{73800BFE-931A-45E8-B7D7-3F3B1A8D4820}"/>
              </a:ext>
            </a:extLst>
          </p:cNvPr>
          <p:cNvSpPr/>
          <p:nvPr/>
        </p:nvSpPr>
        <p:spPr>
          <a:xfrm>
            <a:off x="4351046" y="5783541"/>
            <a:ext cx="3526799"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A segment of architectures for a ResNet </a:t>
            </a:r>
          </a:p>
        </p:txBody>
      </p:sp>
    </p:spTree>
    <p:extLst>
      <p:ext uri="{BB962C8B-B14F-4D97-AF65-F5344CB8AC3E}">
        <p14:creationId xmlns:p14="http://schemas.microsoft.com/office/powerpoint/2010/main" val="772141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1">
            <a:extLst>
              <a:ext uri="{FF2B5EF4-FFF2-40B4-BE49-F238E27FC236}">
                <a16:creationId xmlns:a16="http://schemas.microsoft.com/office/drawing/2014/main" id="{37D82881-640B-4605-B146-B1781DDAAA62}"/>
              </a:ext>
            </a:extLst>
          </p:cNvPr>
          <p:cNvSpPr txBox="1">
            <a:spLocks/>
          </p:cNvSpPr>
          <p:nvPr/>
        </p:nvSpPr>
        <p:spPr>
          <a:xfrm>
            <a:off x="1606070" y="592788"/>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2</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a:t>
            </a: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Related Work</a:t>
            </a:r>
            <a:endPar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sp>
        <p:nvSpPr>
          <p:cNvPr id="6" name="矩形 5">
            <a:extLst>
              <a:ext uri="{FF2B5EF4-FFF2-40B4-BE49-F238E27FC236}">
                <a16:creationId xmlns:a16="http://schemas.microsoft.com/office/drawing/2014/main" id="{8AC03163-79F7-49FC-A121-60C3A9E398C4}"/>
              </a:ext>
            </a:extLst>
          </p:cNvPr>
          <p:cNvSpPr/>
          <p:nvPr/>
        </p:nvSpPr>
        <p:spPr>
          <a:xfrm>
            <a:off x="4444057" y="1122910"/>
            <a:ext cx="2647394"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Classification</a:t>
            </a:r>
          </a:p>
        </p:txBody>
      </p:sp>
      <p:sp>
        <p:nvSpPr>
          <p:cNvPr id="10" name="矩形 9">
            <a:extLst>
              <a:ext uri="{FF2B5EF4-FFF2-40B4-BE49-F238E27FC236}">
                <a16:creationId xmlns:a16="http://schemas.microsoft.com/office/drawing/2014/main" id="{73800BFE-931A-45E8-B7D7-3F3B1A8D4820}"/>
              </a:ext>
            </a:extLst>
          </p:cNvPr>
          <p:cNvSpPr/>
          <p:nvPr/>
        </p:nvSpPr>
        <p:spPr>
          <a:xfrm>
            <a:off x="3460065" y="5903191"/>
            <a:ext cx="4320413" cy="338554"/>
          </a:xfrm>
          <a:prstGeom prst="rect">
            <a:avLst/>
          </a:prstGeom>
        </p:spPr>
        <p:txBody>
          <a:bodyPr wrap="none">
            <a:spAutoFit/>
          </a:bodyPr>
          <a:lstStyle/>
          <a:p>
            <a:pPr lvl="0"/>
            <a:r>
              <a:rPr lang="en-US" sz="1600" dirty="0">
                <a:solidFill>
                  <a:prstClr val="black"/>
                </a:solidFill>
                <a:latin typeface="Times New Roman" panose="02020603050405020304" pitchFamily="18" charset="0"/>
                <a:ea typeface="微软雅黑"/>
                <a:cs typeface="Times New Roman" panose="02020603050405020304" pitchFamily="18" charset="0"/>
              </a:rPr>
              <a:t>How data point is classified using kNN algorithm </a:t>
            </a:r>
          </a:p>
        </p:txBody>
      </p:sp>
      <p:sp>
        <p:nvSpPr>
          <p:cNvPr id="8" name="矩形 7">
            <a:extLst>
              <a:ext uri="{FF2B5EF4-FFF2-40B4-BE49-F238E27FC236}">
                <a16:creationId xmlns:a16="http://schemas.microsoft.com/office/drawing/2014/main" id="{55F18A3F-C908-41A8-9864-126147283422}"/>
              </a:ext>
            </a:extLst>
          </p:cNvPr>
          <p:cNvSpPr/>
          <p:nvPr/>
        </p:nvSpPr>
        <p:spPr>
          <a:xfrm>
            <a:off x="1606070" y="1639326"/>
            <a:ext cx="9186976" cy="1421992"/>
          </a:xfrm>
          <a:prstGeom prst="rect">
            <a:avLst/>
          </a:prstGeom>
        </p:spPr>
        <p:txBody>
          <a:bodyPr wrap="square">
            <a:spAutoFit/>
          </a:bodyPr>
          <a:lstStyle/>
          <a:p>
            <a:pPr marL="342900" marR="0" indent="-342900">
              <a:lnSpc>
                <a:spcPct val="150000"/>
              </a:lnSpc>
              <a:spcBef>
                <a:spcPts val="0"/>
              </a:spcBef>
              <a:spcAft>
                <a:spcPts val="0"/>
              </a:spcAft>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k-nearest neighbors’ classifier (kNN)</a:t>
            </a:r>
          </a:p>
          <a:p>
            <a:pPr marR="0">
              <a:lnSpc>
                <a:spcPct val="150000"/>
              </a:lnSpc>
              <a:spcBef>
                <a:spcPts val="0"/>
              </a:spcBef>
              <a:spcAft>
                <a:spcPts val="0"/>
              </a:spcAft>
            </a:pPr>
            <a:r>
              <a:rPr lang="en-US" sz="2000" dirty="0">
                <a:solidFill>
                  <a:prstClr val="black"/>
                </a:solidFill>
                <a:latin typeface="Times New Roman" panose="02020603050405020304" pitchFamily="18" charset="0"/>
                <a:cs typeface="Times New Roman" panose="02020603050405020304" pitchFamily="18" charset="0"/>
              </a:rPr>
              <a:t>It assumes that similar data points exist in proximity. It is similar with the proverb that birds of a feather flock together. Neighbors votes the point.</a:t>
            </a:r>
          </a:p>
        </p:txBody>
      </p:sp>
      <p:pic>
        <p:nvPicPr>
          <p:cNvPr id="11" name="圖片 10">
            <a:extLst>
              <a:ext uri="{FF2B5EF4-FFF2-40B4-BE49-F238E27FC236}">
                <a16:creationId xmlns:a16="http://schemas.microsoft.com/office/drawing/2014/main" id="{52B0C37C-4D95-4804-887E-65E5248FB5D1}"/>
              </a:ext>
            </a:extLst>
          </p:cNvPr>
          <p:cNvPicPr/>
          <p:nvPr/>
        </p:nvPicPr>
        <p:blipFill>
          <a:blip r:embed="rId2"/>
          <a:stretch>
            <a:fillRect/>
          </a:stretch>
        </p:blipFill>
        <p:spPr>
          <a:xfrm>
            <a:off x="4018964" y="3116580"/>
            <a:ext cx="3497580" cy="2453640"/>
          </a:xfrm>
          <a:prstGeom prst="rect">
            <a:avLst/>
          </a:prstGeom>
        </p:spPr>
      </p:pic>
    </p:spTree>
    <p:extLst>
      <p:ext uri="{BB962C8B-B14F-4D97-AF65-F5344CB8AC3E}">
        <p14:creationId xmlns:p14="http://schemas.microsoft.com/office/powerpoint/2010/main" val="158473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1">
            <a:extLst>
              <a:ext uri="{FF2B5EF4-FFF2-40B4-BE49-F238E27FC236}">
                <a16:creationId xmlns:a16="http://schemas.microsoft.com/office/drawing/2014/main" id="{37D82881-640B-4605-B146-B1781DDAAA62}"/>
              </a:ext>
            </a:extLst>
          </p:cNvPr>
          <p:cNvSpPr txBox="1">
            <a:spLocks/>
          </p:cNvSpPr>
          <p:nvPr/>
        </p:nvSpPr>
        <p:spPr>
          <a:xfrm>
            <a:off x="1606070" y="592788"/>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2</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a:t>
            </a: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Related Work</a:t>
            </a:r>
            <a:endPar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sp>
        <p:nvSpPr>
          <p:cNvPr id="6" name="矩形 5">
            <a:extLst>
              <a:ext uri="{FF2B5EF4-FFF2-40B4-BE49-F238E27FC236}">
                <a16:creationId xmlns:a16="http://schemas.microsoft.com/office/drawing/2014/main" id="{8AC03163-79F7-49FC-A121-60C3A9E398C4}"/>
              </a:ext>
            </a:extLst>
          </p:cNvPr>
          <p:cNvSpPr/>
          <p:nvPr/>
        </p:nvSpPr>
        <p:spPr>
          <a:xfrm>
            <a:off x="4198882" y="1103072"/>
            <a:ext cx="3092870"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Classification</a:t>
            </a:r>
          </a:p>
        </p:txBody>
      </p:sp>
      <p:sp>
        <p:nvSpPr>
          <p:cNvPr id="10" name="矩形 9">
            <a:extLst>
              <a:ext uri="{FF2B5EF4-FFF2-40B4-BE49-F238E27FC236}">
                <a16:creationId xmlns:a16="http://schemas.microsoft.com/office/drawing/2014/main" id="{73800BFE-931A-45E8-B7D7-3F3B1A8D4820}"/>
              </a:ext>
            </a:extLst>
          </p:cNvPr>
          <p:cNvSpPr/>
          <p:nvPr/>
        </p:nvSpPr>
        <p:spPr>
          <a:xfrm>
            <a:off x="3585111" y="6314138"/>
            <a:ext cx="4623382"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How data point is classified by using </a:t>
            </a:r>
            <a:r>
              <a:rPr lang="en-US" sz="1600" dirty="0">
                <a:solidFill>
                  <a:prstClr val="black"/>
                </a:solidFill>
                <a:latin typeface="Times New Roman" panose="02020603050405020304" pitchFamily="18" charset="0"/>
                <a:ea typeface="微软雅黑"/>
                <a:cs typeface="Times New Roman" panose="02020603050405020304" pitchFamily="18" charset="0"/>
              </a:rPr>
              <a:t>SVM</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algorithm </a:t>
            </a:r>
          </a:p>
        </p:txBody>
      </p:sp>
      <p:sp>
        <p:nvSpPr>
          <p:cNvPr id="8" name="矩形 7">
            <a:extLst>
              <a:ext uri="{FF2B5EF4-FFF2-40B4-BE49-F238E27FC236}">
                <a16:creationId xmlns:a16="http://schemas.microsoft.com/office/drawing/2014/main" id="{55F18A3F-C908-41A8-9864-126147283422}"/>
              </a:ext>
            </a:extLst>
          </p:cNvPr>
          <p:cNvSpPr/>
          <p:nvPr/>
        </p:nvSpPr>
        <p:spPr>
          <a:xfrm>
            <a:off x="1606070" y="1639326"/>
            <a:ext cx="9186976" cy="1883657"/>
          </a:xfrm>
          <a:prstGeom prst="rect">
            <a:avLst/>
          </a:prstGeom>
        </p:spPr>
        <p:txBody>
          <a:bodyPr wrap="square">
            <a:spAutoFit/>
          </a:bodyPr>
          <a:lstStyle/>
          <a:p>
            <a:pPr marL="342900" lvl="0" indent="-342900">
              <a:lnSpc>
                <a:spcPct val="150000"/>
              </a:lnSpc>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Support Vector Machine (SVM)</a:t>
            </a:r>
          </a:p>
          <a:p>
            <a:pPr lvl="0">
              <a:lnSpc>
                <a:spcPct val="150000"/>
              </a:lnSpc>
            </a:pPr>
            <a:r>
              <a:rPr lang="en-US" sz="2000" dirty="0">
                <a:solidFill>
                  <a:prstClr val="black"/>
                </a:solidFill>
                <a:latin typeface="Times New Roman" panose="02020603050405020304" pitchFamily="18" charset="0"/>
                <a:cs typeface="Times New Roman" panose="02020603050405020304" pitchFamily="18" charset="0"/>
              </a:rPr>
              <a:t>SVM separates the training data into different categories by locating a decision function. The decision function is selected according to its distance to the nearest data point in each categories. It maximizes its distance to the nearest data point in each categories.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9" name="圖片 8">
            <a:extLst>
              <a:ext uri="{FF2B5EF4-FFF2-40B4-BE49-F238E27FC236}">
                <a16:creationId xmlns:a16="http://schemas.microsoft.com/office/drawing/2014/main" id="{018B66DC-5CA5-440A-880E-B6645C53C4BE}"/>
              </a:ext>
            </a:extLst>
          </p:cNvPr>
          <p:cNvPicPr/>
          <p:nvPr/>
        </p:nvPicPr>
        <p:blipFill>
          <a:blip r:embed="rId2"/>
          <a:stretch>
            <a:fillRect/>
          </a:stretch>
        </p:blipFill>
        <p:spPr>
          <a:xfrm>
            <a:off x="4069928" y="3522983"/>
            <a:ext cx="3350778" cy="2791155"/>
          </a:xfrm>
          <a:prstGeom prst="rect">
            <a:avLst/>
          </a:prstGeom>
        </p:spPr>
      </p:pic>
    </p:spTree>
    <p:extLst>
      <p:ext uri="{BB962C8B-B14F-4D97-AF65-F5344CB8AC3E}">
        <p14:creationId xmlns:p14="http://schemas.microsoft.com/office/powerpoint/2010/main" val="426694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1">
            <a:extLst>
              <a:ext uri="{FF2B5EF4-FFF2-40B4-BE49-F238E27FC236}">
                <a16:creationId xmlns:a16="http://schemas.microsoft.com/office/drawing/2014/main" id="{37D82881-640B-4605-B146-B1781DDAAA62}"/>
              </a:ext>
            </a:extLst>
          </p:cNvPr>
          <p:cNvSpPr txBox="1">
            <a:spLocks/>
          </p:cNvSpPr>
          <p:nvPr/>
        </p:nvSpPr>
        <p:spPr>
          <a:xfrm>
            <a:off x="1606070" y="592788"/>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2</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a:t>
            </a:r>
            <a:r>
              <a:rPr kumimoji="0" lang="en-US" altLang="zh-CN"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Related Work</a:t>
            </a:r>
            <a:endPar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sp>
        <p:nvSpPr>
          <p:cNvPr id="6" name="矩形 5">
            <a:extLst>
              <a:ext uri="{FF2B5EF4-FFF2-40B4-BE49-F238E27FC236}">
                <a16:creationId xmlns:a16="http://schemas.microsoft.com/office/drawing/2014/main" id="{8AC03163-79F7-49FC-A121-60C3A9E398C4}"/>
              </a:ext>
            </a:extLst>
          </p:cNvPr>
          <p:cNvSpPr/>
          <p:nvPr/>
        </p:nvSpPr>
        <p:spPr>
          <a:xfrm>
            <a:off x="4484094" y="1103072"/>
            <a:ext cx="2635704" cy="469167"/>
          </a:xfrm>
          <a:prstGeom prst="rect">
            <a:avLst/>
          </a:prstGeom>
        </p:spPr>
        <p:txBody>
          <a:bodyPr wrap="square">
            <a:spAutoFit/>
          </a:bodyPr>
          <a:lstStyle/>
          <a:p>
            <a:pPr marL="0" marR="0" lvl="0" indent="0" algn="r"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Classification</a:t>
            </a:r>
          </a:p>
        </p:txBody>
      </p:sp>
      <p:sp>
        <p:nvSpPr>
          <p:cNvPr id="10" name="矩形 9">
            <a:extLst>
              <a:ext uri="{FF2B5EF4-FFF2-40B4-BE49-F238E27FC236}">
                <a16:creationId xmlns:a16="http://schemas.microsoft.com/office/drawing/2014/main" id="{73800BFE-931A-45E8-B7D7-3F3B1A8D4820}"/>
              </a:ext>
            </a:extLst>
          </p:cNvPr>
          <p:cNvSpPr/>
          <p:nvPr/>
        </p:nvSpPr>
        <p:spPr>
          <a:xfrm>
            <a:off x="3585111" y="6314138"/>
            <a:ext cx="4363695" cy="338554"/>
          </a:xfrm>
          <a:prstGeom prst="rect">
            <a:avLst/>
          </a:prstGeom>
        </p:spPr>
        <p:txBody>
          <a:bodyPr wrap="none">
            <a:spAutoFit/>
          </a:bodyPr>
          <a:lstStyle/>
          <a:p>
            <a:pPr lvl="0"/>
            <a:r>
              <a:rPr lang="en-US" sz="1600" dirty="0">
                <a:solidFill>
                  <a:prstClr val="black"/>
                </a:solidFill>
                <a:latin typeface="Times New Roman" panose="02020603050405020304" pitchFamily="18" charset="0"/>
                <a:ea typeface="微软雅黑"/>
                <a:cs typeface="Times New Roman" panose="02020603050405020304" pitchFamily="18" charset="0"/>
              </a:rPr>
              <a:t>Multi-class classification using softmax classifier  </a:t>
            </a:r>
          </a:p>
        </p:txBody>
      </p:sp>
      <p:sp>
        <p:nvSpPr>
          <p:cNvPr id="8" name="矩形 7">
            <a:extLst>
              <a:ext uri="{FF2B5EF4-FFF2-40B4-BE49-F238E27FC236}">
                <a16:creationId xmlns:a16="http://schemas.microsoft.com/office/drawing/2014/main" id="{55F18A3F-C908-41A8-9864-126147283422}"/>
              </a:ext>
            </a:extLst>
          </p:cNvPr>
          <p:cNvSpPr/>
          <p:nvPr/>
        </p:nvSpPr>
        <p:spPr>
          <a:xfrm>
            <a:off x="1606070" y="1639326"/>
            <a:ext cx="9186976" cy="1421992"/>
          </a:xfrm>
          <a:prstGeom prst="rect">
            <a:avLst/>
          </a:prstGeom>
        </p:spPr>
        <p:txBody>
          <a:bodyPr wrap="square">
            <a:spAutoFit/>
          </a:bodyPr>
          <a:lstStyle/>
          <a:p>
            <a:pPr marL="342900" lvl="0" indent="-342900">
              <a:lnSpc>
                <a:spcPct val="150000"/>
              </a:lnSpc>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Softmax classifier </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lvl="0">
              <a:lnSpc>
                <a:spcPct val="150000"/>
              </a:lnSpc>
            </a:pPr>
            <a:r>
              <a:rPr lang="en-US" sz="2000" dirty="0">
                <a:solidFill>
                  <a:prstClr val="black"/>
                </a:solidFill>
                <a:latin typeface="Times New Roman" panose="02020603050405020304" pitchFamily="18" charset="0"/>
                <a:cs typeface="Times New Roman" panose="02020603050405020304" pitchFamily="18" charset="0"/>
              </a:rPr>
              <a:t>It is often used in multiple classification and uses cross-entropy loss function. If you classify a data point, it gives you probabilities for every class label. </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11" name="圖片 10">
            <a:extLst>
              <a:ext uri="{FF2B5EF4-FFF2-40B4-BE49-F238E27FC236}">
                <a16:creationId xmlns:a16="http://schemas.microsoft.com/office/drawing/2014/main" id="{F3880B46-E9D3-43CF-A154-0E8B6FD6A58E}"/>
              </a:ext>
            </a:extLst>
          </p:cNvPr>
          <p:cNvPicPr/>
          <p:nvPr/>
        </p:nvPicPr>
        <p:blipFill>
          <a:blip r:embed="rId2"/>
          <a:stretch>
            <a:fillRect/>
          </a:stretch>
        </p:blipFill>
        <p:spPr>
          <a:xfrm>
            <a:off x="2913185" y="3149600"/>
            <a:ext cx="5777523" cy="3161822"/>
          </a:xfrm>
          <a:prstGeom prst="rect">
            <a:avLst/>
          </a:prstGeom>
        </p:spPr>
      </p:pic>
    </p:spTree>
    <p:extLst>
      <p:ext uri="{BB962C8B-B14F-4D97-AF65-F5344CB8AC3E}">
        <p14:creationId xmlns:p14="http://schemas.microsoft.com/office/powerpoint/2010/main" val="2395000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4772587" y="449623"/>
            <a:ext cx="2459596" cy="756084"/>
          </a:xfrm>
          <a:prstGeom prst="rect">
            <a:avLst/>
          </a:prstGeom>
          <a:solidFill>
            <a:schemeClr val="accent1">
              <a:lumMod val="75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2400" b="1" dirty="0">
                <a:solidFill>
                  <a:schemeClr val="bg1">
                    <a:lumMod val="100000"/>
                  </a:schemeClr>
                </a:solidFill>
                <a:latin typeface="Times New Roman" panose="02020603050405020304" pitchFamily="18" charset="0"/>
                <a:cs typeface="Times New Roman" panose="02020603050405020304" pitchFamily="18" charset="0"/>
                <a:sym typeface="+mn-lt"/>
              </a:rPr>
              <a:t>Outline</a:t>
            </a:r>
            <a:endParaRPr lang="zh-CN" altLang="en-US" sz="2400" b="1" dirty="0">
              <a:solidFill>
                <a:schemeClr val="bg1">
                  <a:lumMod val="100000"/>
                </a:schemeClr>
              </a:solidFill>
              <a:latin typeface="Times New Roman" panose="02020603050405020304" pitchFamily="18" charset="0"/>
              <a:cs typeface="Times New Roman" panose="02020603050405020304" pitchFamily="18" charset="0"/>
              <a:sym typeface="+mn-lt"/>
            </a:endParaRPr>
          </a:p>
        </p:txBody>
      </p:sp>
      <p:sp>
        <p:nvSpPr>
          <p:cNvPr id="8" name="矩形 7"/>
          <p:cNvSpPr/>
          <p:nvPr/>
        </p:nvSpPr>
        <p:spPr bwMode="auto">
          <a:xfrm>
            <a:off x="1538161" y="1782303"/>
            <a:ext cx="496666" cy="437854"/>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1</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10" name="Rectangle 73"/>
          <p:cNvSpPr/>
          <p:nvPr/>
        </p:nvSpPr>
        <p:spPr>
          <a:xfrm>
            <a:off x="2104776" y="1771015"/>
            <a:ext cx="3436331" cy="1472009"/>
          </a:xfrm>
          <a:prstGeom prst="rect">
            <a:avLst/>
          </a:prstGeom>
        </p:spPr>
        <p:txBody>
          <a:bodyPr wrap="square" lIns="144000" tIns="0" rIns="144000" bIns="0">
            <a:normAutofit fontScale="92500" lnSpcReduction="20000"/>
          </a:bodyPr>
          <a:lstStyle/>
          <a:p>
            <a:pPr algn="just">
              <a:lnSpc>
                <a:spcPct val="110000"/>
              </a:lnSpc>
            </a:pPr>
            <a:r>
              <a:rPr lang="en-US" sz="3000" b="1" dirty="0">
                <a:solidFill>
                  <a:schemeClr val="accent1"/>
                </a:solidFill>
                <a:latin typeface="Times New Roman" panose="02020603050405020304" pitchFamily="18" charset="0"/>
                <a:cs typeface="Times New Roman" panose="02020603050405020304" pitchFamily="18" charset="0"/>
                <a:sym typeface="+mn-lt"/>
              </a:rPr>
              <a:t>Introduction</a:t>
            </a:r>
          </a:p>
          <a:p>
            <a:pPr marL="285750" indent="-285750" algn="just">
              <a:lnSpc>
                <a:spcPct val="110000"/>
              </a:lnSpc>
              <a:buFont typeface="Arial" panose="020B0604020202020204" pitchFamily="34" charset="0"/>
              <a:buChar char="•"/>
            </a:pPr>
            <a:r>
              <a:rPr lang="en-US" sz="1900" b="1" dirty="0">
                <a:solidFill>
                  <a:schemeClr val="accent1"/>
                </a:solidFill>
                <a:latin typeface="Times New Roman" panose="02020603050405020304" pitchFamily="18" charset="0"/>
                <a:cs typeface="Times New Roman" panose="02020603050405020304" pitchFamily="18" charset="0"/>
                <a:sym typeface="+mn-lt"/>
              </a:rPr>
              <a:t>Background</a:t>
            </a:r>
          </a:p>
          <a:p>
            <a:pPr marL="285750" indent="-285750" algn="just">
              <a:lnSpc>
                <a:spcPct val="110000"/>
              </a:lnSpc>
              <a:buFont typeface="Arial" panose="020B0604020202020204" pitchFamily="34" charset="0"/>
              <a:buChar char="•"/>
            </a:pPr>
            <a:r>
              <a:rPr lang="en-US" sz="1900" b="1" dirty="0">
                <a:solidFill>
                  <a:schemeClr val="accent1"/>
                </a:solidFill>
                <a:latin typeface="Times New Roman" panose="02020603050405020304" pitchFamily="18" charset="0"/>
                <a:cs typeface="Times New Roman" panose="02020603050405020304" pitchFamily="18" charset="0"/>
                <a:sym typeface="+mn-lt"/>
              </a:rPr>
              <a:t>Application</a:t>
            </a:r>
          </a:p>
          <a:p>
            <a:pPr marL="285750" indent="-285750" algn="just">
              <a:lnSpc>
                <a:spcPct val="110000"/>
              </a:lnSpc>
              <a:buFont typeface="Arial" panose="020B0604020202020204" pitchFamily="34" charset="0"/>
              <a:buChar char="•"/>
            </a:pPr>
            <a:r>
              <a:rPr lang="en-US" sz="1900" b="1" dirty="0">
                <a:solidFill>
                  <a:schemeClr val="accent1"/>
                </a:solidFill>
                <a:latin typeface="Times New Roman" panose="02020603050405020304" pitchFamily="18" charset="0"/>
                <a:cs typeface="Times New Roman" panose="02020603050405020304" pitchFamily="18" charset="0"/>
                <a:sym typeface="+mn-lt"/>
              </a:rPr>
              <a:t>Challenges</a:t>
            </a:r>
          </a:p>
          <a:p>
            <a:pPr marL="285750" indent="-285750" algn="just">
              <a:lnSpc>
                <a:spcPct val="110000"/>
              </a:lnSpc>
              <a:buFont typeface="Arial" panose="020B0604020202020204" pitchFamily="34" charset="0"/>
              <a:buChar char="•"/>
            </a:pPr>
            <a:r>
              <a:rPr lang="en-US" sz="1900" b="1" dirty="0">
                <a:solidFill>
                  <a:schemeClr val="accent1"/>
                </a:solidFill>
                <a:latin typeface="Times New Roman" panose="02020603050405020304" pitchFamily="18" charset="0"/>
                <a:cs typeface="Times New Roman" panose="02020603050405020304" pitchFamily="18" charset="0"/>
                <a:sym typeface="+mn-lt"/>
              </a:rPr>
              <a:t>Contributions</a:t>
            </a:r>
          </a:p>
          <a:p>
            <a:endParaRPr lang="en-US" sz="2800" b="1" dirty="0">
              <a:solidFill>
                <a:schemeClr val="accent1"/>
              </a:solidFill>
              <a:cs typeface="+mn-ea"/>
              <a:sym typeface="+mn-lt"/>
            </a:endParaRPr>
          </a:p>
        </p:txBody>
      </p:sp>
      <p:sp>
        <p:nvSpPr>
          <p:cNvPr id="33" name="Rectangle 73">
            <a:extLst>
              <a:ext uri="{FF2B5EF4-FFF2-40B4-BE49-F238E27FC236}">
                <a16:creationId xmlns:a16="http://schemas.microsoft.com/office/drawing/2014/main" id="{72BF7542-7E8B-44D1-9BED-A371198B8093}"/>
              </a:ext>
            </a:extLst>
          </p:cNvPr>
          <p:cNvSpPr/>
          <p:nvPr/>
        </p:nvSpPr>
        <p:spPr>
          <a:xfrm>
            <a:off x="2020005" y="5292129"/>
            <a:ext cx="3295653" cy="1078445"/>
          </a:xfrm>
          <a:prstGeom prst="rect">
            <a:avLst/>
          </a:prstGeom>
        </p:spPr>
        <p:txBody>
          <a:bodyPr wrap="square" lIns="144000" tIns="0" rIns="144000" bIns="0">
            <a:normAutofit/>
          </a:bodyPr>
          <a:lstStyle/>
          <a:p>
            <a:r>
              <a:rPr lang="en-US" sz="2800" b="1" dirty="0">
                <a:solidFill>
                  <a:schemeClr val="accent1"/>
                </a:solidFill>
                <a:latin typeface="Times New Roman" panose="02020603050405020304" pitchFamily="18" charset="0"/>
                <a:cs typeface="Times New Roman" panose="02020603050405020304" pitchFamily="18" charset="0"/>
              </a:rPr>
              <a:t>System Setup</a:t>
            </a:r>
          </a:p>
          <a:p>
            <a:pPr marL="285750" indent="-285750" algn="just">
              <a:lnSpc>
                <a:spcPct val="90000"/>
              </a:lnSpc>
              <a:buFont typeface="Arial" panose="020B0604020202020204" pitchFamily="34" charset="0"/>
              <a:buChar char="•"/>
            </a:pPr>
            <a:r>
              <a:rPr lang="en-US" b="1" dirty="0">
                <a:solidFill>
                  <a:schemeClr val="accent1"/>
                </a:solidFill>
                <a:latin typeface="Times New Roman" panose="02020603050405020304" pitchFamily="18" charset="0"/>
                <a:cs typeface="Times New Roman" panose="02020603050405020304" pitchFamily="18" charset="0"/>
              </a:rPr>
              <a:t>Hardware Setup</a:t>
            </a:r>
          </a:p>
          <a:p>
            <a:pPr marL="285750" indent="-285750" algn="just">
              <a:lnSpc>
                <a:spcPct val="90000"/>
              </a:lnSpc>
              <a:buFont typeface="Arial" panose="020B0604020202020204" pitchFamily="34" charset="0"/>
              <a:buChar char="•"/>
            </a:pPr>
            <a:r>
              <a:rPr lang="en-US" b="1" dirty="0">
                <a:solidFill>
                  <a:schemeClr val="accent1"/>
                </a:solidFill>
                <a:latin typeface="Times New Roman" panose="02020603050405020304" pitchFamily="18" charset="0"/>
                <a:cs typeface="Times New Roman" panose="02020603050405020304" pitchFamily="18" charset="0"/>
              </a:rPr>
              <a:t>Software Setup</a:t>
            </a:r>
          </a:p>
          <a:p>
            <a:endParaRPr lang="en-US" sz="1600" b="1" dirty="0">
              <a:solidFill>
                <a:schemeClr val="accent1"/>
              </a:solidFill>
              <a:cs typeface="+mn-ea"/>
              <a:sym typeface="+mn-lt"/>
            </a:endParaRPr>
          </a:p>
          <a:p>
            <a:endParaRPr lang="en-US" sz="2800" b="1" dirty="0">
              <a:solidFill>
                <a:schemeClr val="accent1"/>
              </a:solidFill>
              <a:cs typeface="+mn-ea"/>
              <a:sym typeface="+mn-lt"/>
            </a:endParaRPr>
          </a:p>
        </p:txBody>
      </p:sp>
      <p:sp>
        <p:nvSpPr>
          <p:cNvPr id="18" name="矩形 17">
            <a:extLst>
              <a:ext uri="{FF2B5EF4-FFF2-40B4-BE49-F238E27FC236}">
                <a16:creationId xmlns:a16="http://schemas.microsoft.com/office/drawing/2014/main" id="{F10EBF4E-9C88-4144-A65F-44F5C83D6B42}"/>
              </a:ext>
            </a:extLst>
          </p:cNvPr>
          <p:cNvSpPr/>
          <p:nvPr/>
        </p:nvSpPr>
        <p:spPr bwMode="auto">
          <a:xfrm>
            <a:off x="1538160" y="3429000"/>
            <a:ext cx="496665" cy="437854"/>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2</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19" name="矩形 18">
            <a:extLst>
              <a:ext uri="{FF2B5EF4-FFF2-40B4-BE49-F238E27FC236}">
                <a16:creationId xmlns:a16="http://schemas.microsoft.com/office/drawing/2014/main" id="{4A302824-7D59-4966-80AF-929E233AFAFC}"/>
              </a:ext>
            </a:extLst>
          </p:cNvPr>
          <p:cNvSpPr/>
          <p:nvPr/>
        </p:nvSpPr>
        <p:spPr bwMode="auto">
          <a:xfrm>
            <a:off x="1530148" y="5310281"/>
            <a:ext cx="496665" cy="437854"/>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3</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21" name="矩形 20">
            <a:extLst>
              <a:ext uri="{FF2B5EF4-FFF2-40B4-BE49-F238E27FC236}">
                <a16:creationId xmlns:a16="http://schemas.microsoft.com/office/drawing/2014/main" id="{76C4891A-304C-4612-877C-3FE5469FBE79}"/>
              </a:ext>
            </a:extLst>
          </p:cNvPr>
          <p:cNvSpPr/>
          <p:nvPr/>
        </p:nvSpPr>
        <p:spPr bwMode="auto">
          <a:xfrm>
            <a:off x="6441638" y="1782303"/>
            <a:ext cx="496665" cy="437854"/>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4</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22" name="Rectangle 73">
            <a:extLst>
              <a:ext uri="{FF2B5EF4-FFF2-40B4-BE49-F238E27FC236}">
                <a16:creationId xmlns:a16="http://schemas.microsoft.com/office/drawing/2014/main" id="{F07BB357-C5D8-4267-8C7A-9AFD8C18A355}"/>
              </a:ext>
            </a:extLst>
          </p:cNvPr>
          <p:cNvSpPr/>
          <p:nvPr/>
        </p:nvSpPr>
        <p:spPr>
          <a:xfrm>
            <a:off x="6938303" y="1741292"/>
            <a:ext cx="4532144" cy="2124994"/>
          </a:xfrm>
          <a:prstGeom prst="rect">
            <a:avLst/>
          </a:prstGeom>
        </p:spPr>
        <p:txBody>
          <a:bodyPr wrap="square" lIns="144000" tIns="0" rIns="144000" bIns="0">
            <a:normAutofit/>
          </a:bodyPr>
          <a:lstStyle/>
          <a:p>
            <a:r>
              <a:rPr lang="en-US" sz="2800" b="1" dirty="0">
                <a:solidFill>
                  <a:schemeClr val="accent1"/>
                </a:solidFill>
                <a:latin typeface="Times New Roman" panose="02020603050405020304" pitchFamily="18" charset="0"/>
                <a:cs typeface="Times New Roman" panose="02020603050405020304" pitchFamily="18" charset="0"/>
                <a:sym typeface="+mn-lt"/>
              </a:rPr>
              <a:t>Methods</a:t>
            </a:r>
          </a:p>
          <a:p>
            <a:pPr marL="285750" indent="-285750">
              <a:buFont typeface="Arial" panose="020B0604020202020204" pitchFamily="34" charset="0"/>
              <a:buChar char="•"/>
            </a:pPr>
            <a:r>
              <a:rPr lang="en-US" b="1" dirty="0">
                <a:solidFill>
                  <a:schemeClr val="accent1"/>
                </a:solidFill>
                <a:latin typeface="Times New Roman" panose="02020603050405020304" pitchFamily="18" charset="0"/>
                <a:cs typeface="Times New Roman" panose="02020603050405020304" pitchFamily="18" charset="0"/>
              </a:rPr>
              <a:t>Dataset Selection and Collection</a:t>
            </a:r>
          </a:p>
          <a:p>
            <a:pPr marL="285750" indent="-285750">
              <a:buFont typeface="Arial" panose="020B0604020202020204" pitchFamily="34" charset="0"/>
              <a:buChar char="•"/>
            </a:pPr>
            <a:r>
              <a:rPr lang="en-US" b="1" dirty="0">
                <a:solidFill>
                  <a:schemeClr val="accent1"/>
                </a:solidFill>
                <a:latin typeface="Times New Roman" panose="02020603050405020304" pitchFamily="18" charset="0"/>
                <a:cs typeface="Times New Roman" panose="02020603050405020304" pitchFamily="18" charset="0"/>
              </a:rPr>
              <a:t>Image Preprocessing</a:t>
            </a:r>
          </a:p>
          <a:p>
            <a:pPr marL="285750" indent="-285750">
              <a:buFont typeface="Arial" panose="020B0604020202020204" pitchFamily="34" charset="0"/>
              <a:buChar char="•"/>
            </a:pPr>
            <a:r>
              <a:rPr lang="en-US" b="1" dirty="0">
                <a:solidFill>
                  <a:schemeClr val="accent1"/>
                </a:solidFill>
                <a:latin typeface="Times New Roman" panose="02020603050405020304" pitchFamily="18" charset="0"/>
                <a:cs typeface="Times New Roman" panose="02020603050405020304" pitchFamily="18" charset="0"/>
              </a:rPr>
              <a:t>ResNet of feature extraction</a:t>
            </a:r>
          </a:p>
          <a:p>
            <a:pPr marL="285750" indent="-285750">
              <a:buFont typeface="Arial" panose="020B0604020202020204" pitchFamily="34" charset="0"/>
              <a:buChar char="•"/>
            </a:pPr>
            <a:r>
              <a:rPr lang="en-US" b="1" dirty="0">
                <a:solidFill>
                  <a:schemeClr val="accent1"/>
                </a:solidFill>
                <a:latin typeface="Times New Roman" panose="02020603050405020304" pitchFamily="18" charset="0"/>
                <a:cs typeface="Times New Roman" panose="02020603050405020304" pitchFamily="18" charset="0"/>
              </a:rPr>
              <a:t>Face classification on still images</a:t>
            </a:r>
          </a:p>
          <a:p>
            <a:pPr marL="285750" indent="-285750">
              <a:buFont typeface="Arial" panose="020B0604020202020204" pitchFamily="34" charset="0"/>
              <a:buChar char="•"/>
            </a:pPr>
            <a:r>
              <a:rPr lang="en-US" b="1" dirty="0">
                <a:solidFill>
                  <a:schemeClr val="accent1"/>
                </a:solidFill>
                <a:latin typeface="Times New Roman" panose="02020603050405020304" pitchFamily="18" charset="0"/>
                <a:cs typeface="Times New Roman" panose="02020603050405020304" pitchFamily="18" charset="0"/>
              </a:rPr>
              <a:t>Face classification on real-time videos</a:t>
            </a:r>
            <a:endParaRPr lang="en-US" b="1" dirty="0">
              <a:solidFill>
                <a:schemeClr val="accent1"/>
              </a:solidFill>
              <a:latin typeface="Times New Roman" panose="02020603050405020304" pitchFamily="18" charset="0"/>
              <a:cs typeface="Times New Roman" panose="02020603050405020304" pitchFamily="18" charset="0"/>
              <a:sym typeface="+mn-lt"/>
            </a:endParaRPr>
          </a:p>
          <a:p>
            <a:endParaRPr lang="en-US" sz="2800" b="1" dirty="0">
              <a:solidFill>
                <a:schemeClr val="accent1"/>
              </a:solidFill>
              <a:cs typeface="+mn-ea"/>
              <a:sym typeface="+mn-lt"/>
            </a:endParaRPr>
          </a:p>
        </p:txBody>
      </p:sp>
      <p:sp>
        <p:nvSpPr>
          <p:cNvPr id="23" name="矩形 22">
            <a:extLst>
              <a:ext uri="{FF2B5EF4-FFF2-40B4-BE49-F238E27FC236}">
                <a16:creationId xmlns:a16="http://schemas.microsoft.com/office/drawing/2014/main" id="{EF266501-C0C7-4799-A125-3B7AA464957C}"/>
              </a:ext>
            </a:extLst>
          </p:cNvPr>
          <p:cNvSpPr/>
          <p:nvPr/>
        </p:nvSpPr>
        <p:spPr bwMode="auto">
          <a:xfrm>
            <a:off x="6444840" y="3896057"/>
            <a:ext cx="496665" cy="437854"/>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5</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5" name="矩形 4">
            <a:extLst>
              <a:ext uri="{FF2B5EF4-FFF2-40B4-BE49-F238E27FC236}">
                <a16:creationId xmlns:a16="http://schemas.microsoft.com/office/drawing/2014/main" id="{BA920FC8-D039-441F-A919-72CFDF330537}"/>
              </a:ext>
            </a:extLst>
          </p:cNvPr>
          <p:cNvSpPr/>
          <p:nvPr/>
        </p:nvSpPr>
        <p:spPr>
          <a:xfrm>
            <a:off x="6988668" y="3878651"/>
            <a:ext cx="3478700" cy="523220"/>
          </a:xfrm>
          <a:prstGeom prst="rect">
            <a:avLst/>
          </a:prstGeom>
        </p:spPr>
        <p:txBody>
          <a:bodyPr wrap="square">
            <a:spAutoFit/>
          </a:bodyPr>
          <a:lstStyle/>
          <a:p>
            <a:pPr lvl="0"/>
            <a:r>
              <a:rPr lang="en-US" sz="2800" b="1" dirty="0">
                <a:solidFill>
                  <a:schemeClr val="accent1"/>
                </a:solidFill>
                <a:latin typeface="Times New Roman" panose="02020603050405020304" pitchFamily="18" charset="0"/>
                <a:cs typeface="Times New Roman" panose="02020603050405020304" pitchFamily="18" charset="0"/>
                <a:sym typeface="+mn-lt"/>
              </a:rPr>
              <a:t>Conclusion</a:t>
            </a:r>
          </a:p>
        </p:txBody>
      </p:sp>
      <p:sp>
        <p:nvSpPr>
          <p:cNvPr id="26" name="Rectangle 73">
            <a:extLst>
              <a:ext uri="{FF2B5EF4-FFF2-40B4-BE49-F238E27FC236}">
                <a16:creationId xmlns:a16="http://schemas.microsoft.com/office/drawing/2014/main" id="{4A92E132-8D6F-421E-BB25-39204828A0F3}"/>
              </a:ext>
            </a:extLst>
          </p:cNvPr>
          <p:cNvSpPr/>
          <p:nvPr/>
        </p:nvSpPr>
        <p:spPr>
          <a:xfrm>
            <a:off x="2026813" y="3439224"/>
            <a:ext cx="3959960" cy="1667685"/>
          </a:xfrm>
          <a:prstGeom prst="rect">
            <a:avLst/>
          </a:prstGeom>
        </p:spPr>
        <p:txBody>
          <a:bodyPr wrap="square" lIns="144000" tIns="0" rIns="144000" bIns="0">
            <a:normAutofit fontScale="55000" lnSpcReduction="20000"/>
          </a:bodyPr>
          <a:lstStyle/>
          <a:p>
            <a:pPr algn="just">
              <a:lnSpc>
                <a:spcPct val="110000"/>
              </a:lnSpc>
            </a:pPr>
            <a:r>
              <a:rPr lang="en-US" sz="5100" b="1" dirty="0">
                <a:solidFill>
                  <a:schemeClr val="accent1"/>
                </a:solidFill>
                <a:latin typeface="Times New Roman" panose="02020603050405020304" pitchFamily="18" charset="0"/>
                <a:cs typeface="Times New Roman" panose="02020603050405020304" pitchFamily="18" charset="0"/>
                <a:sym typeface="+mn-lt"/>
              </a:rPr>
              <a:t>Related Work</a:t>
            </a:r>
          </a:p>
          <a:p>
            <a:pPr marL="285750" indent="-285750" algn="just">
              <a:lnSpc>
                <a:spcPct val="110000"/>
              </a:lnSpc>
              <a:buFont typeface="Arial" panose="020B0604020202020204" pitchFamily="34" charset="0"/>
              <a:buChar char="•"/>
            </a:pPr>
            <a:r>
              <a:rPr lang="en-US" sz="3300" b="1" dirty="0">
                <a:solidFill>
                  <a:schemeClr val="accent1"/>
                </a:solidFill>
                <a:latin typeface="Times New Roman" panose="02020603050405020304" pitchFamily="18" charset="0"/>
                <a:cs typeface="Times New Roman" panose="02020603050405020304" pitchFamily="18" charset="0"/>
              </a:rPr>
              <a:t>Face Recognition</a:t>
            </a:r>
          </a:p>
          <a:p>
            <a:pPr marL="285750" indent="-285750" algn="just">
              <a:lnSpc>
                <a:spcPct val="110000"/>
              </a:lnSpc>
              <a:buFont typeface="Arial" panose="020B0604020202020204" pitchFamily="34" charset="0"/>
              <a:buChar char="•"/>
            </a:pPr>
            <a:r>
              <a:rPr lang="en-US" sz="3300" b="1" dirty="0">
                <a:solidFill>
                  <a:schemeClr val="accent1"/>
                </a:solidFill>
                <a:latin typeface="Times New Roman" panose="02020603050405020304" pitchFamily="18" charset="0"/>
                <a:cs typeface="Times New Roman" panose="02020603050405020304" pitchFamily="18" charset="0"/>
                <a:sym typeface="+mn-lt"/>
              </a:rPr>
              <a:t>Face Detection</a:t>
            </a:r>
          </a:p>
          <a:p>
            <a:pPr marL="285750" indent="-285750" algn="just">
              <a:lnSpc>
                <a:spcPct val="110000"/>
              </a:lnSpc>
              <a:buFont typeface="Arial" panose="020B0604020202020204" pitchFamily="34" charset="0"/>
              <a:buChar char="•"/>
            </a:pPr>
            <a:r>
              <a:rPr lang="en-US" sz="3300" b="1" dirty="0">
                <a:solidFill>
                  <a:schemeClr val="accent1"/>
                </a:solidFill>
                <a:latin typeface="Times New Roman" panose="02020603050405020304" pitchFamily="18" charset="0"/>
                <a:cs typeface="Times New Roman" panose="02020603050405020304" pitchFamily="18" charset="0"/>
              </a:rPr>
              <a:t>Face Alignment</a:t>
            </a:r>
          </a:p>
          <a:p>
            <a:pPr marL="285750" indent="-285750" algn="just">
              <a:lnSpc>
                <a:spcPct val="110000"/>
              </a:lnSpc>
              <a:buFont typeface="Arial" panose="020B0604020202020204" pitchFamily="34" charset="0"/>
              <a:buChar char="•"/>
            </a:pPr>
            <a:r>
              <a:rPr lang="en-US" sz="3300" b="1" dirty="0">
                <a:solidFill>
                  <a:schemeClr val="accent1"/>
                </a:solidFill>
                <a:latin typeface="Times New Roman" panose="02020603050405020304" pitchFamily="18" charset="0"/>
                <a:cs typeface="Times New Roman" panose="02020603050405020304" pitchFamily="18" charset="0"/>
              </a:rPr>
              <a:t>Feature Extraction</a:t>
            </a:r>
          </a:p>
          <a:p>
            <a:pPr marL="285750" indent="-285750" algn="just">
              <a:lnSpc>
                <a:spcPct val="110000"/>
              </a:lnSpc>
              <a:buFont typeface="Arial" panose="020B0604020202020204" pitchFamily="34" charset="0"/>
              <a:buChar char="•"/>
            </a:pPr>
            <a:r>
              <a:rPr lang="en-US" sz="3300" b="1" dirty="0">
                <a:solidFill>
                  <a:schemeClr val="accent1"/>
                </a:solidFill>
                <a:latin typeface="Times New Roman" panose="02020603050405020304" pitchFamily="18" charset="0"/>
                <a:cs typeface="Times New Roman" panose="02020603050405020304" pitchFamily="18" charset="0"/>
              </a:rPr>
              <a:t>Face Classification</a:t>
            </a:r>
          </a:p>
          <a:p>
            <a:pPr marL="285750" indent="-285750" algn="just">
              <a:lnSpc>
                <a:spcPct val="110000"/>
              </a:lnSpc>
              <a:buFont typeface="Arial" panose="020B0604020202020204" pitchFamily="34" charset="0"/>
              <a:buChar char="•"/>
            </a:pPr>
            <a:endParaRPr lang="en-US" sz="1600" b="1" dirty="0">
              <a:solidFill>
                <a:schemeClr val="accent1"/>
              </a:solidFill>
              <a:latin typeface="Times New Roman" panose="02020603050405020304" pitchFamily="18" charset="0"/>
              <a:cs typeface="Times New Roman" panose="02020603050405020304" pitchFamily="18" charset="0"/>
              <a:sym typeface="+mn-lt"/>
            </a:endParaRPr>
          </a:p>
          <a:p>
            <a:endParaRPr lang="en-US" sz="2800" b="1" dirty="0">
              <a:solidFill>
                <a:schemeClr val="accent1"/>
              </a:solidFill>
              <a:cs typeface="+mn-ea"/>
              <a:sym typeface="+mn-lt"/>
            </a:endParaRPr>
          </a:p>
        </p:txBody>
      </p:sp>
      <p:sp>
        <p:nvSpPr>
          <p:cNvPr id="13" name="矩形 12">
            <a:extLst>
              <a:ext uri="{FF2B5EF4-FFF2-40B4-BE49-F238E27FC236}">
                <a16:creationId xmlns:a16="http://schemas.microsoft.com/office/drawing/2014/main" id="{2A5864BD-B4EB-423D-BC6C-48B9687FA804}"/>
              </a:ext>
            </a:extLst>
          </p:cNvPr>
          <p:cNvSpPr/>
          <p:nvPr/>
        </p:nvSpPr>
        <p:spPr bwMode="auto">
          <a:xfrm>
            <a:off x="6441637" y="5149592"/>
            <a:ext cx="496665" cy="437854"/>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a:ex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6</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14" name="矩形 13">
            <a:extLst>
              <a:ext uri="{FF2B5EF4-FFF2-40B4-BE49-F238E27FC236}">
                <a16:creationId xmlns:a16="http://schemas.microsoft.com/office/drawing/2014/main" id="{31089605-AC69-4450-A810-63D2B1D78DB5}"/>
              </a:ext>
            </a:extLst>
          </p:cNvPr>
          <p:cNvSpPr/>
          <p:nvPr/>
        </p:nvSpPr>
        <p:spPr>
          <a:xfrm>
            <a:off x="6988668" y="5064226"/>
            <a:ext cx="3478700" cy="523220"/>
          </a:xfrm>
          <a:prstGeom prst="rect">
            <a:avLst/>
          </a:prstGeom>
        </p:spPr>
        <p:txBody>
          <a:bodyPr wrap="square">
            <a:spAutoFit/>
          </a:bodyPr>
          <a:lstStyle/>
          <a:p>
            <a:pPr lvl="0"/>
            <a:r>
              <a:rPr lang="en-US" sz="2800" b="1" dirty="0">
                <a:solidFill>
                  <a:schemeClr val="accent1"/>
                </a:solidFill>
                <a:latin typeface="Times New Roman" panose="02020603050405020304" pitchFamily="18" charset="0"/>
                <a:cs typeface="Times New Roman" panose="02020603050405020304" pitchFamily="18" charset="0"/>
                <a:sym typeface="+mn-lt"/>
              </a:rPr>
              <a:t>Future Work</a:t>
            </a:r>
          </a:p>
        </p:txBody>
      </p:sp>
    </p:spTree>
    <p:extLst>
      <p:ext uri="{BB962C8B-B14F-4D97-AF65-F5344CB8AC3E}">
        <p14:creationId xmlns:p14="http://schemas.microsoft.com/office/powerpoint/2010/main" val="3996978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77F18D1-9F9F-4194-B65F-B272774FBFF4}"/>
              </a:ext>
            </a:extLst>
          </p:cNvPr>
          <p:cNvPicPr>
            <a:picLocks noChangeAspect="1"/>
          </p:cNvPicPr>
          <p:nvPr/>
        </p:nvPicPr>
        <p:blipFill>
          <a:blip r:embed="rId2"/>
          <a:stretch>
            <a:fillRect/>
          </a:stretch>
        </p:blipFill>
        <p:spPr>
          <a:xfrm>
            <a:off x="3565940" y="284852"/>
            <a:ext cx="5060119" cy="426757"/>
          </a:xfrm>
          <a:prstGeom prst="rect">
            <a:avLst/>
          </a:prstGeom>
        </p:spPr>
      </p:pic>
      <p:sp>
        <p:nvSpPr>
          <p:cNvPr id="6" name="矩形 5">
            <a:extLst>
              <a:ext uri="{FF2B5EF4-FFF2-40B4-BE49-F238E27FC236}">
                <a16:creationId xmlns:a16="http://schemas.microsoft.com/office/drawing/2014/main" id="{3A13628E-A72A-47E4-8DF4-B0B2E02BF2FF}"/>
              </a:ext>
            </a:extLst>
          </p:cNvPr>
          <p:cNvSpPr/>
          <p:nvPr/>
        </p:nvSpPr>
        <p:spPr bwMode="auto">
          <a:xfrm>
            <a:off x="0" y="2631831"/>
            <a:ext cx="12192000" cy="1594337"/>
          </a:xfrm>
          <a:prstGeom prst="rect">
            <a:avLst/>
          </a:prstGeom>
          <a:solidFill>
            <a:schemeClr val="accent1">
              <a:lumMod val="75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000" b="1" dirty="0">
                <a:solidFill>
                  <a:prstClr val="white">
                    <a:lumMod val="100000"/>
                  </a:prstClr>
                </a:solidFill>
                <a:latin typeface="Times New Roman" panose="02020603050405020304" pitchFamily="18" charset="0"/>
                <a:ea typeface="微软雅黑"/>
                <a:cs typeface="Times New Roman" panose="02020603050405020304" pitchFamily="18" charset="0"/>
                <a:sym typeface="+mn-lt"/>
              </a:rPr>
              <a:t>3</a:t>
            </a:r>
            <a:r>
              <a:rPr kumimoji="0" lang="en-US" altLang="zh-CN" sz="4000" b="1" i="0" u="none" strike="noStrike" kern="1200" cap="none" spc="0" normalizeH="0" baseline="0" noProof="0" dirty="0">
                <a:ln>
                  <a:noFill/>
                </a:ln>
                <a:solidFill>
                  <a:prstClr val="white">
                    <a:lumMod val="100000"/>
                  </a:prstClr>
                </a:solidFill>
                <a:effectLst/>
                <a:uLnTx/>
                <a:uFillTx/>
                <a:latin typeface="Times New Roman" panose="02020603050405020304" pitchFamily="18" charset="0"/>
                <a:ea typeface="微软雅黑"/>
                <a:cs typeface="Times New Roman" panose="02020603050405020304" pitchFamily="18" charset="0"/>
                <a:sym typeface="+mn-lt"/>
              </a:rPr>
              <a:t>. System Setup</a:t>
            </a:r>
            <a:endParaRPr kumimoji="0" lang="zh-CN" altLang="en-US" sz="4000" b="1" i="0" u="none" strike="noStrike" kern="1200" cap="none" spc="0" normalizeH="0" baseline="0" noProof="0" dirty="0">
              <a:ln>
                <a:noFill/>
              </a:ln>
              <a:solidFill>
                <a:prstClr val="white">
                  <a:lumMod val="100000"/>
                </a:prstClr>
              </a:solidFill>
              <a:effectLst/>
              <a:uLnTx/>
              <a:uFillTx/>
              <a:latin typeface="Times New Roman" panose="02020603050405020304" pitchFamily="18" charset="0"/>
              <a:ea typeface="微软雅黑"/>
              <a:cs typeface="Times New Roman" panose="02020603050405020304" pitchFamily="18" charset="0"/>
              <a:sym typeface="+mn-lt"/>
            </a:endParaRPr>
          </a:p>
        </p:txBody>
      </p:sp>
    </p:spTree>
    <p:extLst>
      <p:ext uri="{BB962C8B-B14F-4D97-AF65-F5344CB8AC3E}">
        <p14:creationId xmlns:p14="http://schemas.microsoft.com/office/powerpoint/2010/main" val="322775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21">
            <a:extLst>
              <a:ext uri="{FF2B5EF4-FFF2-40B4-BE49-F238E27FC236}">
                <a16:creationId xmlns:a16="http://schemas.microsoft.com/office/drawing/2014/main" id="{8668AEF9-53E8-4F6E-A1C4-BA5C6E8ED126}"/>
              </a:ext>
            </a:extLst>
          </p:cNvPr>
          <p:cNvSpPr txBox="1">
            <a:spLocks/>
          </p:cNvSpPr>
          <p:nvPr/>
        </p:nvSpPr>
        <p:spPr>
          <a:xfrm>
            <a:off x="1606070" y="592788"/>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ltLang="en-US" sz="3200" dirty="0">
                <a:solidFill>
                  <a:srgbClr val="025483"/>
                </a:solidFill>
                <a:latin typeface="Times New Roman" panose="02020603050405020304" pitchFamily="18" charset="0"/>
                <a:ea typeface="微软雅黑"/>
                <a:cs typeface="Times New Roman" panose="02020603050405020304" pitchFamily="18" charset="0"/>
              </a:rPr>
              <a:t>3</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a:t>
            </a:r>
            <a:r>
              <a:rPr lang="en-US" altLang="en-US" sz="3200" dirty="0">
                <a:solidFill>
                  <a:srgbClr val="025483"/>
                </a:solidFill>
                <a:latin typeface="Times New Roman" panose="02020603050405020304" pitchFamily="18" charset="0"/>
                <a:ea typeface="微软雅黑"/>
                <a:cs typeface="Times New Roman" panose="02020603050405020304" pitchFamily="18" charset="0"/>
              </a:rPr>
              <a:t>System Setup</a:t>
            </a:r>
            <a:endPar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pic>
        <p:nvPicPr>
          <p:cNvPr id="8" name="圖片 7">
            <a:extLst>
              <a:ext uri="{FF2B5EF4-FFF2-40B4-BE49-F238E27FC236}">
                <a16:creationId xmlns:a16="http://schemas.microsoft.com/office/drawing/2014/main" id="{DDCCB4E4-868E-4840-8B03-6179AC60FC4A}"/>
              </a:ext>
            </a:extLst>
          </p:cNvPr>
          <p:cNvPicPr/>
          <p:nvPr/>
        </p:nvPicPr>
        <p:blipFill>
          <a:blip r:embed="rId2"/>
          <a:stretch>
            <a:fillRect/>
          </a:stretch>
        </p:blipFill>
        <p:spPr>
          <a:xfrm>
            <a:off x="1314591" y="2663865"/>
            <a:ext cx="2845215" cy="2099383"/>
          </a:xfrm>
          <a:prstGeom prst="rect">
            <a:avLst/>
          </a:prstGeom>
        </p:spPr>
      </p:pic>
      <p:pic>
        <p:nvPicPr>
          <p:cNvPr id="9" name="圖片 8">
            <a:extLst>
              <a:ext uri="{FF2B5EF4-FFF2-40B4-BE49-F238E27FC236}">
                <a16:creationId xmlns:a16="http://schemas.microsoft.com/office/drawing/2014/main" id="{EA58169D-2725-4880-91B0-E8B65B814552}"/>
              </a:ext>
            </a:extLst>
          </p:cNvPr>
          <p:cNvPicPr/>
          <p:nvPr/>
        </p:nvPicPr>
        <p:blipFill>
          <a:blip r:embed="rId3"/>
          <a:stretch>
            <a:fillRect/>
          </a:stretch>
        </p:blipFill>
        <p:spPr>
          <a:xfrm>
            <a:off x="4794493" y="3206938"/>
            <a:ext cx="2953383" cy="1249593"/>
          </a:xfrm>
          <a:prstGeom prst="rect">
            <a:avLst/>
          </a:prstGeom>
        </p:spPr>
      </p:pic>
      <p:pic>
        <p:nvPicPr>
          <p:cNvPr id="10" name="圖片 9">
            <a:extLst>
              <a:ext uri="{FF2B5EF4-FFF2-40B4-BE49-F238E27FC236}">
                <a16:creationId xmlns:a16="http://schemas.microsoft.com/office/drawing/2014/main" id="{EF468DA9-983C-40A5-8106-97B8B19F143D}"/>
              </a:ext>
            </a:extLst>
          </p:cNvPr>
          <p:cNvPicPr/>
          <p:nvPr/>
        </p:nvPicPr>
        <p:blipFill>
          <a:blip r:embed="rId4"/>
          <a:stretch>
            <a:fillRect/>
          </a:stretch>
        </p:blipFill>
        <p:spPr>
          <a:xfrm>
            <a:off x="8337703" y="2766942"/>
            <a:ext cx="2290445" cy="1695450"/>
          </a:xfrm>
          <a:prstGeom prst="rect">
            <a:avLst/>
          </a:prstGeom>
        </p:spPr>
      </p:pic>
      <p:sp>
        <p:nvSpPr>
          <p:cNvPr id="11" name="矩形 10">
            <a:extLst>
              <a:ext uri="{FF2B5EF4-FFF2-40B4-BE49-F238E27FC236}">
                <a16:creationId xmlns:a16="http://schemas.microsoft.com/office/drawing/2014/main" id="{76F4695A-2CA8-4AAC-A893-DED51732E672}"/>
              </a:ext>
            </a:extLst>
          </p:cNvPr>
          <p:cNvSpPr/>
          <p:nvPr/>
        </p:nvSpPr>
        <p:spPr>
          <a:xfrm>
            <a:off x="1948014" y="4903974"/>
            <a:ext cx="1252266" cy="255839"/>
          </a:xfrm>
          <a:prstGeom prst="rect">
            <a:avLst/>
          </a:prstGeom>
        </p:spPr>
        <p:txBody>
          <a:bodyPr wrap="none">
            <a:spAutoFit/>
          </a:bodyPr>
          <a:lstStyle/>
          <a:p>
            <a:pPr>
              <a:lnSpc>
                <a:spcPts val="1200"/>
              </a:lnSpc>
            </a:pPr>
            <a:r>
              <a:rPr lang="en-US" sz="1600" dirty="0">
                <a:solidFill>
                  <a:prstClr val="black"/>
                </a:solidFill>
                <a:latin typeface="Times New Roman" panose="02020603050405020304" pitchFamily="18" charset="0"/>
                <a:ea typeface="微软雅黑"/>
                <a:cs typeface="Times New Roman" panose="02020603050405020304" pitchFamily="18" charset="0"/>
              </a:rPr>
              <a:t>Raspberry Pi</a:t>
            </a:r>
          </a:p>
        </p:txBody>
      </p:sp>
      <p:sp>
        <p:nvSpPr>
          <p:cNvPr id="12" name="矩形 11">
            <a:extLst>
              <a:ext uri="{FF2B5EF4-FFF2-40B4-BE49-F238E27FC236}">
                <a16:creationId xmlns:a16="http://schemas.microsoft.com/office/drawing/2014/main" id="{33865439-025D-4005-95CE-1BCD108F96BB}"/>
              </a:ext>
            </a:extLst>
          </p:cNvPr>
          <p:cNvSpPr/>
          <p:nvPr/>
        </p:nvSpPr>
        <p:spPr>
          <a:xfrm>
            <a:off x="8630230" y="4862616"/>
            <a:ext cx="1613756" cy="255839"/>
          </a:xfrm>
          <a:prstGeom prst="rect">
            <a:avLst/>
          </a:prstGeom>
        </p:spPr>
        <p:txBody>
          <a:bodyPr wrap="square">
            <a:spAutoFit/>
          </a:bodyPr>
          <a:lstStyle/>
          <a:p>
            <a:pPr>
              <a:lnSpc>
                <a:spcPts val="1200"/>
              </a:lnSpc>
            </a:pPr>
            <a:r>
              <a:rPr lang="en-US" sz="1600" dirty="0">
                <a:solidFill>
                  <a:prstClr val="black"/>
                </a:solidFill>
                <a:latin typeface="Times New Roman" panose="02020603050405020304" pitchFamily="18" charset="0"/>
                <a:ea typeface="微软雅黑"/>
                <a:cs typeface="Times New Roman" panose="02020603050405020304" pitchFamily="18" charset="0"/>
              </a:rPr>
              <a:t>Wireless adapter</a:t>
            </a:r>
          </a:p>
        </p:txBody>
      </p:sp>
      <p:sp>
        <p:nvSpPr>
          <p:cNvPr id="13" name="矩形 12">
            <a:extLst>
              <a:ext uri="{FF2B5EF4-FFF2-40B4-BE49-F238E27FC236}">
                <a16:creationId xmlns:a16="http://schemas.microsoft.com/office/drawing/2014/main" id="{11C00D17-C7E8-4EAC-999D-DE3F57BC193B}"/>
              </a:ext>
            </a:extLst>
          </p:cNvPr>
          <p:cNvSpPr/>
          <p:nvPr/>
        </p:nvSpPr>
        <p:spPr>
          <a:xfrm>
            <a:off x="5736492" y="4821259"/>
            <a:ext cx="1544012" cy="338554"/>
          </a:xfrm>
          <a:prstGeom prst="rect">
            <a:avLst/>
          </a:prstGeom>
        </p:spPr>
        <p:txBody>
          <a:bodyPr wrap="none">
            <a:spAutoFit/>
          </a:bodyPr>
          <a:lstStyle/>
          <a:p>
            <a:r>
              <a:rPr lang="en-US" sz="1600" dirty="0">
                <a:solidFill>
                  <a:prstClr val="black"/>
                </a:solidFill>
                <a:latin typeface="Times New Roman" panose="02020603050405020304" pitchFamily="18" charset="0"/>
                <a:ea typeface="微软雅黑"/>
                <a:cs typeface="Times New Roman" panose="02020603050405020304" pitchFamily="18" charset="0"/>
              </a:rPr>
              <a:t>Camera module </a:t>
            </a:r>
          </a:p>
        </p:txBody>
      </p:sp>
      <p:sp>
        <p:nvSpPr>
          <p:cNvPr id="14" name="矩形 13">
            <a:extLst>
              <a:ext uri="{FF2B5EF4-FFF2-40B4-BE49-F238E27FC236}">
                <a16:creationId xmlns:a16="http://schemas.microsoft.com/office/drawing/2014/main" id="{FA56A257-FE48-4ED0-B24E-685C7A6D51F0}"/>
              </a:ext>
            </a:extLst>
          </p:cNvPr>
          <p:cNvSpPr/>
          <p:nvPr/>
        </p:nvSpPr>
        <p:spPr>
          <a:xfrm>
            <a:off x="5012253" y="1121877"/>
            <a:ext cx="2517862"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lang="en-US" sz="2400" b="1" dirty="0">
                <a:solidFill>
                  <a:srgbClr val="025483"/>
                </a:solidFill>
                <a:latin typeface="Times New Roman" panose="02020603050405020304" pitchFamily="18" charset="0"/>
                <a:ea typeface="微软雅黑"/>
                <a:cs typeface="Times New Roman" panose="02020603050405020304" pitchFamily="18" charset="0"/>
              </a:rPr>
              <a:t>Hardware</a:t>
            </a: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Setup</a:t>
            </a:r>
          </a:p>
        </p:txBody>
      </p:sp>
    </p:spTree>
    <p:extLst>
      <p:ext uri="{BB962C8B-B14F-4D97-AF65-F5344CB8AC3E}">
        <p14:creationId xmlns:p14="http://schemas.microsoft.com/office/powerpoint/2010/main" val="53613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E83B8A8-4683-4825-8950-C78BC200CBCB}"/>
              </a:ext>
            </a:extLst>
          </p:cNvPr>
          <p:cNvPicPr/>
          <p:nvPr/>
        </p:nvPicPr>
        <p:blipFill>
          <a:blip r:embed="rId2"/>
          <a:stretch>
            <a:fillRect/>
          </a:stretch>
        </p:blipFill>
        <p:spPr>
          <a:xfrm>
            <a:off x="1184040" y="2095756"/>
            <a:ext cx="4357068" cy="3563320"/>
          </a:xfrm>
          <a:prstGeom prst="rect">
            <a:avLst/>
          </a:prstGeom>
        </p:spPr>
      </p:pic>
      <p:sp>
        <p:nvSpPr>
          <p:cNvPr id="6" name="矩形 5">
            <a:extLst>
              <a:ext uri="{FF2B5EF4-FFF2-40B4-BE49-F238E27FC236}">
                <a16:creationId xmlns:a16="http://schemas.microsoft.com/office/drawing/2014/main" id="{058C0D6B-63C6-4D42-82E4-C3B434EE5619}"/>
              </a:ext>
            </a:extLst>
          </p:cNvPr>
          <p:cNvSpPr/>
          <p:nvPr/>
        </p:nvSpPr>
        <p:spPr>
          <a:xfrm>
            <a:off x="1066523" y="5962767"/>
            <a:ext cx="4267515" cy="255839"/>
          </a:xfrm>
          <a:prstGeom prst="rect">
            <a:avLst/>
          </a:prstGeom>
        </p:spPr>
        <p:txBody>
          <a:bodyPr wrap="none">
            <a:spAutoFit/>
          </a:bodyPr>
          <a:lstStyle/>
          <a:p>
            <a:pPr>
              <a:lnSpc>
                <a:spcPts val="1200"/>
              </a:lnSpc>
            </a:pPr>
            <a:r>
              <a:rPr lang="en-US" sz="1600" dirty="0">
                <a:solidFill>
                  <a:prstClr val="black"/>
                </a:solidFill>
                <a:latin typeface="Times New Roman" panose="02020603050405020304" pitchFamily="18" charset="0"/>
                <a:ea typeface="微软雅黑"/>
                <a:cs typeface="Times New Roman" panose="02020603050405020304" pitchFamily="18" charset="0"/>
              </a:rPr>
              <a:t>Connection of a distance sensor and Raspberry Pi</a:t>
            </a:r>
          </a:p>
        </p:txBody>
      </p:sp>
      <p:pic>
        <p:nvPicPr>
          <p:cNvPr id="8" name="圖片 7">
            <a:extLst>
              <a:ext uri="{FF2B5EF4-FFF2-40B4-BE49-F238E27FC236}">
                <a16:creationId xmlns:a16="http://schemas.microsoft.com/office/drawing/2014/main" id="{39C4DBD9-204A-4C50-BA43-CF351302C20F}"/>
              </a:ext>
            </a:extLst>
          </p:cNvPr>
          <p:cNvPicPr/>
          <p:nvPr/>
        </p:nvPicPr>
        <p:blipFill>
          <a:blip r:embed="rId3"/>
          <a:stretch>
            <a:fillRect/>
          </a:stretch>
        </p:blipFill>
        <p:spPr>
          <a:xfrm>
            <a:off x="7166707" y="2093802"/>
            <a:ext cx="3633058" cy="3328866"/>
          </a:xfrm>
          <a:prstGeom prst="rect">
            <a:avLst/>
          </a:prstGeom>
        </p:spPr>
      </p:pic>
      <p:sp>
        <p:nvSpPr>
          <p:cNvPr id="9" name="矩形 8">
            <a:extLst>
              <a:ext uri="{FF2B5EF4-FFF2-40B4-BE49-F238E27FC236}">
                <a16:creationId xmlns:a16="http://schemas.microsoft.com/office/drawing/2014/main" id="{B3EA334C-435F-49DF-A616-3E2E34E4C978}"/>
              </a:ext>
            </a:extLst>
          </p:cNvPr>
          <p:cNvSpPr/>
          <p:nvPr/>
        </p:nvSpPr>
        <p:spPr>
          <a:xfrm>
            <a:off x="6523118" y="5856234"/>
            <a:ext cx="4176143" cy="338554"/>
          </a:xfrm>
          <a:prstGeom prst="rect">
            <a:avLst/>
          </a:prstGeom>
        </p:spPr>
        <p:txBody>
          <a:bodyPr wrap="none">
            <a:spAutoFit/>
          </a:bodyPr>
          <a:lstStyle/>
          <a:p>
            <a:r>
              <a:rPr lang="en-US" sz="1600" dirty="0">
                <a:solidFill>
                  <a:prstClr val="black"/>
                </a:solidFill>
                <a:latin typeface="Times New Roman" panose="02020603050405020304" pitchFamily="18" charset="0"/>
                <a:ea typeface="微软雅黑"/>
                <a:cs typeface="Times New Roman" panose="02020603050405020304" pitchFamily="18" charset="0"/>
              </a:rPr>
              <a:t>Connection of a motion sensor and Raspberry Pi</a:t>
            </a:r>
          </a:p>
        </p:txBody>
      </p:sp>
      <p:sp>
        <p:nvSpPr>
          <p:cNvPr id="10" name="文本占位符 21">
            <a:extLst>
              <a:ext uri="{FF2B5EF4-FFF2-40B4-BE49-F238E27FC236}">
                <a16:creationId xmlns:a16="http://schemas.microsoft.com/office/drawing/2014/main" id="{FF23BB07-4AA1-4C50-B98D-604E6B0481EE}"/>
              </a:ext>
            </a:extLst>
          </p:cNvPr>
          <p:cNvSpPr txBox="1">
            <a:spLocks/>
          </p:cNvSpPr>
          <p:nvPr/>
        </p:nvSpPr>
        <p:spPr>
          <a:xfrm>
            <a:off x="1606070" y="578404"/>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ltLang="en-US" sz="3200" dirty="0">
                <a:solidFill>
                  <a:srgbClr val="025483"/>
                </a:solidFill>
                <a:latin typeface="Times New Roman" panose="02020603050405020304" pitchFamily="18" charset="0"/>
                <a:ea typeface="微软雅黑"/>
                <a:cs typeface="Times New Roman" panose="02020603050405020304" pitchFamily="18" charset="0"/>
              </a:rPr>
              <a:t>3</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a:t>
            </a:r>
            <a:r>
              <a:rPr lang="en-US" altLang="en-US" sz="3200" dirty="0">
                <a:solidFill>
                  <a:srgbClr val="025483"/>
                </a:solidFill>
                <a:latin typeface="Times New Roman" panose="02020603050405020304" pitchFamily="18" charset="0"/>
                <a:ea typeface="微软雅黑"/>
                <a:cs typeface="Times New Roman" panose="02020603050405020304" pitchFamily="18" charset="0"/>
              </a:rPr>
              <a:t>System Setup</a:t>
            </a:r>
            <a:endPar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sp>
        <p:nvSpPr>
          <p:cNvPr id="11" name="矩形 10">
            <a:extLst>
              <a:ext uri="{FF2B5EF4-FFF2-40B4-BE49-F238E27FC236}">
                <a16:creationId xmlns:a16="http://schemas.microsoft.com/office/drawing/2014/main" id="{41C9AD61-E53B-4BD4-8D46-071B26EBC629}"/>
              </a:ext>
            </a:extLst>
          </p:cNvPr>
          <p:cNvSpPr/>
          <p:nvPr/>
        </p:nvSpPr>
        <p:spPr>
          <a:xfrm>
            <a:off x="4316467" y="1089511"/>
            <a:ext cx="2449281"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lang="en-US" sz="2400" b="1" dirty="0">
                <a:solidFill>
                  <a:srgbClr val="025483"/>
                </a:solidFill>
                <a:latin typeface="Times New Roman" panose="02020603050405020304" pitchFamily="18" charset="0"/>
                <a:ea typeface="微软雅黑"/>
                <a:cs typeface="Times New Roman" panose="02020603050405020304" pitchFamily="18" charset="0"/>
              </a:rPr>
              <a:t>Hardware</a:t>
            </a: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Setup</a:t>
            </a:r>
          </a:p>
        </p:txBody>
      </p:sp>
    </p:spTree>
    <p:extLst>
      <p:ext uri="{BB962C8B-B14F-4D97-AF65-F5344CB8AC3E}">
        <p14:creationId xmlns:p14="http://schemas.microsoft.com/office/powerpoint/2010/main" val="364023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21">
            <a:extLst>
              <a:ext uri="{FF2B5EF4-FFF2-40B4-BE49-F238E27FC236}">
                <a16:creationId xmlns:a16="http://schemas.microsoft.com/office/drawing/2014/main" id="{FF23BB07-4AA1-4C50-B98D-604E6B0481EE}"/>
              </a:ext>
            </a:extLst>
          </p:cNvPr>
          <p:cNvSpPr txBox="1">
            <a:spLocks/>
          </p:cNvSpPr>
          <p:nvPr/>
        </p:nvSpPr>
        <p:spPr>
          <a:xfrm>
            <a:off x="1606070" y="578404"/>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3 System Setup</a:t>
            </a:r>
          </a:p>
        </p:txBody>
      </p:sp>
      <p:sp>
        <p:nvSpPr>
          <p:cNvPr id="7" name="矩形 6">
            <a:extLst>
              <a:ext uri="{FF2B5EF4-FFF2-40B4-BE49-F238E27FC236}">
                <a16:creationId xmlns:a16="http://schemas.microsoft.com/office/drawing/2014/main" id="{2F4DE5EF-F2EA-4F5B-BD6C-D15E62D80DFC}"/>
              </a:ext>
            </a:extLst>
          </p:cNvPr>
          <p:cNvSpPr/>
          <p:nvPr/>
        </p:nvSpPr>
        <p:spPr>
          <a:xfrm>
            <a:off x="4848859" y="1072881"/>
            <a:ext cx="2494281"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lang="en-US" sz="2400" b="1" dirty="0">
                <a:solidFill>
                  <a:srgbClr val="025483"/>
                </a:solidFill>
                <a:latin typeface="Times New Roman" panose="02020603050405020304" pitchFamily="18" charset="0"/>
                <a:ea typeface="微软雅黑"/>
                <a:cs typeface="Times New Roman" panose="02020603050405020304" pitchFamily="18" charset="0"/>
              </a:rPr>
              <a:t>Hardware</a:t>
            </a: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Setup</a:t>
            </a:r>
          </a:p>
        </p:txBody>
      </p:sp>
      <p:graphicFrame>
        <p:nvGraphicFramePr>
          <p:cNvPr id="2" name="表格 1">
            <a:extLst>
              <a:ext uri="{FF2B5EF4-FFF2-40B4-BE49-F238E27FC236}">
                <a16:creationId xmlns:a16="http://schemas.microsoft.com/office/drawing/2014/main" id="{EC418E46-4B2E-4030-B4F7-4736E6DF7ABD}"/>
              </a:ext>
            </a:extLst>
          </p:cNvPr>
          <p:cNvGraphicFramePr>
            <a:graphicFrameLocks noGrp="1"/>
          </p:cNvGraphicFramePr>
          <p:nvPr>
            <p:extLst>
              <p:ext uri="{D42A27DB-BD31-4B8C-83A1-F6EECF244321}">
                <p14:modId xmlns:p14="http://schemas.microsoft.com/office/powerpoint/2010/main" val="3111236269"/>
              </p:ext>
            </p:extLst>
          </p:nvPr>
        </p:nvGraphicFramePr>
        <p:xfrm>
          <a:off x="1164125" y="2750032"/>
          <a:ext cx="5377351" cy="1662049"/>
        </p:xfrm>
        <a:graphic>
          <a:graphicData uri="http://schemas.openxmlformats.org/drawingml/2006/table">
            <a:tbl>
              <a:tblPr firstRow="1" firstCol="1" bandRow="1"/>
              <a:tblGrid>
                <a:gridCol w="2293724">
                  <a:extLst>
                    <a:ext uri="{9D8B030D-6E8A-4147-A177-3AD203B41FA5}">
                      <a16:colId xmlns:a16="http://schemas.microsoft.com/office/drawing/2014/main" val="1668327880"/>
                    </a:ext>
                  </a:extLst>
                </a:gridCol>
                <a:gridCol w="3083627">
                  <a:extLst>
                    <a:ext uri="{9D8B030D-6E8A-4147-A177-3AD203B41FA5}">
                      <a16:colId xmlns:a16="http://schemas.microsoft.com/office/drawing/2014/main" val="3698874182"/>
                    </a:ext>
                  </a:extLst>
                </a:gridCol>
              </a:tblGrid>
              <a:tr h="260722">
                <a:tc>
                  <a:txBody>
                    <a:bodyPr/>
                    <a:lstStyle/>
                    <a:p>
                      <a:pPr marL="0" marR="0" indent="457200">
                        <a:lnSpc>
                          <a:spcPts val="24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model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457200">
                        <a:lnSpc>
                          <a:spcPts val="24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HC-SR04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6492012"/>
                  </a:ext>
                </a:extLst>
              </a:tr>
              <a:tr h="260722">
                <a:tc>
                  <a:txBody>
                    <a:bodyPr/>
                    <a:lstStyle/>
                    <a:p>
                      <a:pPr marL="0" marR="0" indent="457200">
                        <a:lnSpc>
                          <a:spcPts val="24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working voltage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457200">
                        <a:lnSpc>
                          <a:spcPts val="24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5V DC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4231623"/>
                  </a:ext>
                </a:extLst>
              </a:tr>
              <a:tr h="260722">
                <a:tc>
                  <a:txBody>
                    <a:bodyPr/>
                    <a:lstStyle/>
                    <a:p>
                      <a:pPr marL="0" marR="0" indent="457200">
                        <a:lnSpc>
                          <a:spcPts val="24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457200">
                        <a:lnSpc>
                          <a:spcPts val="24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0.3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8951542"/>
                  </a:ext>
                </a:extLst>
              </a:tr>
              <a:tr h="260722">
                <a:tc>
                  <a:txBody>
                    <a:bodyPr/>
                    <a:lstStyle/>
                    <a:p>
                      <a:pPr marL="0" marR="0" indent="457200">
                        <a:lnSpc>
                          <a:spcPts val="24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frequency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457200">
                        <a:lnSpc>
                          <a:spcPts val="24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40 kHz</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5706757"/>
                  </a:ext>
                </a:extLst>
              </a:tr>
              <a:tr h="260722">
                <a:tc>
                  <a:txBody>
                    <a:bodyPr/>
                    <a:lstStyle/>
                    <a:p>
                      <a:pPr marL="0" marR="0" indent="457200">
                        <a:lnSpc>
                          <a:spcPts val="24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range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457200">
                        <a:lnSpc>
                          <a:spcPts val="24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2cm – 300cm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749386"/>
                  </a:ext>
                </a:extLst>
              </a:tr>
              <a:tr h="264293">
                <a:tc>
                  <a:txBody>
                    <a:bodyPr/>
                    <a:lstStyle/>
                    <a:p>
                      <a:pPr marL="0" marR="0" indent="457200">
                        <a:lnSpc>
                          <a:spcPts val="24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dimension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457200">
                        <a:lnSpc>
                          <a:spcPts val="24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45 mm ×20 mm ×15mm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085212"/>
                  </a:ext>
                </a:extLst>
              </a:tr>
            </a:tbl>
          </a:graphicData>
        </a:graphic>
      </p:graphicFrame>
      <p:graphicFrame>
        <p:nvGraphicFramePr>
          <p:cNvPr id="3" name="表格 2">
            <a:extLst>
              <a:ext uri="{FF2B5EF4-FFF2-40B4-BE49-F238E27FC236}">
                <a16:creationId xmlns:a16="http://schemas.microsoft.com/office/drawing/2014/main" id="{E76545E9-690F-4316-BB0B-5480D1C4AE88}"/>
              </a:ext>
            </a:extLst>
          </p:cNvPr>
          <p:cNvGraphicFramePr>
            <a:graphicFrameLocks noGrp="1"/>
          </p:cNvGraphicFramePr>
          <p:nvPr>
            <p:extLst>
              <p:ext uri="{D42A27DB-BD31-4B8C-83A1-F6EECF244321}">
                <p14:modId xmlns:p14="http://schemas.microsoft.com/office/powerpoint/2010/main" val="3707322438"/>
              </p:ext>
            </p:extLst>
          </p:nvPr>
        </p:nvGraphicFramePr>
        <p:xfrm>
          <a:off x="6096000" y="5226111"/>
          <a:ext cx="3943107" cy="914400"/>
        </p:xfrm>
        <a:graphic>
          <a:graphicData uri="http://schemas.openxmlformats.org/drawingml/2006/table">
            <a:tbl>
              <a:tblPr firstRow="1" firstCol="1" bandRow="1"/>
              <a:tblGrid>
                <a:gridCol w="1899504">
                  <a:extLst>
                    <a:ext uri="{9D8B030D-6E8A-4147-A177-3AD203B41FA5}">
                      <a16:colId xmlns:a16="http://schemas.microsoft.com/office/drawing/2014/main" val="3241741745"/>
                    </a:ext>
                  </a:extLst>
                </a:gridCol>
                <a:gridCol w="2043603">
                  <a:extLst>
                    <a:ext uri="{9D8B030D-6E8A-4147-A177-3AD203B41FA5}">
                      <a16:colId xmlns:a16="http://schemas.microsoft.com/office/drawing/2014/main" val="1655051243"/>
                    </a:ext>
                  </a:extLst>
                </a:gridCol>
              </a:tblGrid>
              <a:tr h="0">
                <a:tc>
                  <a:txBody>
                    <a:bodyPr/>
                    <a:lstStyle/>
                    <a:p>
                      <a:pPr marL="0" marR="0" indent="0" algn="l">
                        <a:lnSpc>
                          <a:spcPts val="18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model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ts val="18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HC-SR501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8469251"/>
                  </a:ext>
                </a:extLst>
              </a:tr>
              <a:tr h="0">
                <a:tc>
                  <a:txBody>
                    <a:bodyPr/>
                    <a:lstStyle/>
                    <a:p>
                      <a:pPr marL="0" marR="0" indent="0" algn="l">
                        <a:lnSpc>
                          <a:spcPts val="18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working voltage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ts val="1800"/>
                        </a:lnSpc>
                        <a:spcBef>
                          <a:spcPts val="0"/>
                        </a:spcBef>
                        <a:spcAft>
                          <a:spcPts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4.5 – 20V DC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6670257"/>
                  </a:ext>
                </a:extLst>
              </a:tr>
              <a:tr h="0">
                <a:tc>
                  <a:txBody>
                    <a:bodyPr/>
                    <a:lstStyle/>
                    <a:p>
                      <a:pPr marL="0" marR="0" indent="0" algn="l">
                        <a:lnSpc>
                          <a:spcPts val="18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delay 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ts val="18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0.3 – 200s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2740340"/>
                  </a:ext>
                </a:extLst>
              </a:tr>
              <a:tr h="0">
                <a:tc>
                  <a:txBody>
                    <a:bodyPr/>
                    <a:lstStyle/>
                    <a:p>
                      <a:pPr marL="0" marR="0" indent="0" algn="l">
                        <a:lnSpc>
                          <a:spcPts val="18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board dimension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ts val="18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32 mm × 24 mm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0520587"/>
                  </a:ext>
                </a:extLst>
              </a:tr>
            </a:tbl>
          </a:graphicData>
        </a:graphic>
      </p:graphicFrame>
      <p:sp>
        <p:nvSpPr>
          <p:cNvPr id="4" name="矩形 3">
            <a:extLst>
              <a:ext uri="{FF2B5EF4-FFF2-40B4-BE49-F238E27FC236}">
                <a16:creationId xmlns:a16="http://schemas.microsoft.com/office/drawing/2014/main" id="{F9DD64C3-BB0E-423D-8123-EEBFA9064E17}"/>
              </a:ext>
            </a:extLst>
          </p:cNvPr>
          <p:cNvSpPr/>
          <p:nvPr/>
        </p:nvSpPr>
        <p:spPr>
          <a:xfrm>
            <a:off x="6465161" y="4779721"/>
            <a:ext cx="3204784" cy="369332"/>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Specification of a motion sensor</a:t>
            </a:r>
            <a:endParaRPr lang="en-US" dirty="0"/>
          </a:p>
        </p:txBody>
      </p:sp>
      <p:sp>
        <p:nvSpPr>
          <p:cNvPr id="11" name="矩形 10">
            <a:extLst>
              <a:ext uri="{FF2B5EF4-FFF2-40B4-BE49-F238E27FC236}">
                <a16:creationId xmlns:a16="http://schemas.microsoft.com/office/drawing/2014/main" id="{48553614-BCD2-49E7-AB19-F1964DA88AAA}"/>
              </a:ext>
            </a:extLst>
          </p:cNvPr>
          <p:cNvSpPr/>
          <p:nvPr/>
        </p:nvSpPr>
        <p:spPr>
          <a:xfrm>
            <a:off x="2187884" y="2351131"/>
            <a:ext cx="3556423" cy="369332"/>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Specification of a distance sensor</a:t>
            </a:r>
            <a:endParaRPr lang="en-US" dirty="0"/>
          </a:p>
        </p:txBody>
      </p:sp>
    </p:spTree>
    <p:extLst>
      <p:ext uri="{BB962C8B-B14F-4D97-AF65-F5344CB8AC3E}">
        <p14:creationId xmlns:p14="http://schemas.microsoft.com/office/powerpoint/2010/main" val="7499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21">
            <a:extLst>
              <a:ext uri="{FF2B5EF4-FFF2-40B4-BE49-F238E27FC236}">
                <a16:creationId xmlns:a16="http://schemas.microsoft.com/office/drawing/2014/main" id="{FF23BB07-4AA1-4C50-B98D-604E6B0481EE}"/>
              </a:ext>
            </a:extLst>
          </p:cNvPr>
          <p:cNvSpPr txBox="1">
            <a:spLocks/>
          </p:cNvSpPr>
          <p:nvPr/>
        </p:nvSpPr>
        <p:spPr>
          <a:xfrm>
            <a:off x="1606070" y="578404"/>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3 System Setup</a:t>
            </a:r>
          </a:p>
        </p:txBody>
      </p:sp>
      <p:sp>
        <p:nvSpPr>
          <p:cNvPr id="3" name="矩形 2">
            <a:extLst>
              <a:ext uri="{FF2B5EF4-FFF2-40B4-BE49-F238E27FC236}">
                <a16:creationId xmlns:a16="http://schemas.microsoft.com/office/drawing/2014/main" id="{30625E3E-AECB-4FF0-BD98-BD8D1FD5D5A0}"/>
              </a:ext>
            </a:extLst>
          </p:cNvPr>
          <p:cNvSpPr/>
          <p:nvPr/>
        </p:nvSpPr>
        <p:spPr>
          <a:xfrm>
            <a:off x="4336230" y="1175070"/>
            <a:ext cx="3092870" cy="531940"/>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lang="en-US" sz="2800" b="1" dirty="0">
                <a:solidFill>
                  <a:srgbClr val="025483"/>
                </a:solidFill>
                <a:latin typeface="Times New Roman" panose="02020603050405020304" pitchFamily="18" charset="0"/>
                <a:ea typeface="微软雅黑"/>
                <a:cs typeface="Times New Roman" panose="02020603050405020304" pitchFamily="18" charset="0"/>
              </a:rPr>
              <a:t>Software</a:t>
            </a:r>
            <a:r>
              <a:rPr kumimoji="0" lang="en-US" sz="28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Setup</a:t>
            </a:r>
          </a:p>
        </p:txBody>
      </p:sp>
      <p:sp>
        <p:nvSpPr>
          <p:cNvPr id="2" name="矩形 1">
            <a:extLst>
              <a:ext uri="{FF2B5EF4-FFF2-40B4-BE49-F238E27FC236}">
                <a16:creationId xmlns:a16="http://schemas.microsoft.com/office/drawing/2014/main" id="{EE508C75-6CB6-47E8-B29D-F21BD1EB92A3}"/>
              </a:ext>
            </a:extLst>
          </p:cNvPr>
          <p:cNvSpPr/>
          <p:nvPr/>
        </p:nvSpPr>
        <p:spPr>
          <a:xfrm>
            <a:off x="1504406" y="1860478"/>
            <a:ext cx="6389068" cy="4591000"/>
          </a:xfrm>
          <a:prstGeom prst="rect">
            <a:avLst/>
          </a:prstGeom>
        </p:spPr>
        <p:txBody>
          <a:bodyPr wrap="square">
            <a:spAutoFit/>
          </a:bodyPr>
          <a:lstStyle/>
          <a:p>
            <a:pPr marL="457200" lvl="0" indent="-457200" defTabSz="914400">
              <a:lnSpc>
                <a:spcPct val="90000"/>
              </a:lnSpc>
              <a:spcBef>
                <a:spcPts val="1000"/>
              </a:spcBef>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TensorFlow</a:t>
            </a: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Developed by Google Brain team</a:t>
            </a: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An ecosystem for developing deep learning models</a:t>
            </a:r>
            <a:endParaRPr lang="en-US" sz="2000" b="1" dirty="0">
              <a:solidFill>
                <a:prstClr val="black"/>
              </a:solidFill>
              <a:latin typeface="Times New Roman" panose="02020603050405020304" pitchFamily="18" charset="0"/>
              <a:cs typeface="Times New Roman" panose="02020603050405020304" pitchFamily="18" charset="0"/>
            </a:endParaRPr>
          </a:p>
          <a:p>
            <a:pPr marL="457200" lvl="0" indent="-457200" defTabSz="914400">
              <a:lnSpc>
                <a:spcPct val="90000"/>
              </a:lnSpc>
              <a:spcBef>
                <a:spcPts val="1000"/>
              </a:spcBef>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Keras</a:t>
            </a: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A high-level library</a:t>
            </a: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Friendly implementation and fast prototyping</a:t>
            </a:r>
            <a:endParaRPr lang="en-US" sz="2000" b="1" dirty="0">
              <a:solidFill>
                <a:prstClr val="black"/>
              </a:solidFill>
              <a:latin typeface="Times New Roman" panose="02020603050405020304" pitchFamily="18" charset="0"/>
              <a:cs typeface="Times New Roman" panose="02020603050405020304" pitchFamily="18" charset="0"/>
            </a:endParaRPr>
          </a:p>
          <a:p>
            <a:pPr marL="457200" lvl="0" indent="-457200" defTabSz="914400">
              <a:lnSpc>
                <a:spcPct val="90000"/>
              </a:lnSpc>
              <a:spcBef>
                <a:spcPts val="1000"/>
              </a:spcBef>
              <a:buFont typeface="Arial" panose="020B0604020202020204" pitchFamily="34" charset="0"/>
              <a:buChar char="•"/>
            </a:pPr>
            <a:r>
              <a:rPr lang="en-US" sz="2000" b="1" dirty="0" err="1">
                <a:solidFill>
                  <a:prstClr val="black"/>
                </a:solidFill>
                <a:latin typeface="Times New Roman" panose="02020603050405020304" pitchFamily="18" charset="0"/>
                <a:cs typeface="Times New Roman" panose="02020603050405020304" pitchFamily="18" charset="0"/>
              </a:rPr>
              <a:t>Scikit</a:t>
            </a:r>
            <a:r>
              <a:rPr lang="en-US" sz="2000" b="1" dirty="0">
                <a:solidFill>
                  <a:prstClr val="black"/>
                </a:solidFill>
                <a:latin typeface="Times New Roman" panose="02020603050405020304" pitchFamily="18" charset="0"/>
                <a:cs typeface="Times New Roman" panose="02020603050405020304" pitchFamily="18" charset="0"/>
              </a:rPr>
              <a:t>-learn </a:t>
            </a: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Efficient tool for machine learning</a:t>
            </a:r>
          </a:p>
          <a:p>
            <a:pPr marL="685800" lvl="1" indent="-228600" defTabSz="914400">
              <a:lnSpc>
                <a:spcPct val="90000"/>
              </a:lnSpc>
              <a:spcBef>
                <a:spcPts val="500"/>
              </a:spcBef>
              <a:buFont typeface="Arial"/>
              <a:buChar char="•"/>
            </a:pPr>
            <a:r>
              <a:rPr lang="en-US" sz="2000" dirty="0">
                <a:latin typeface="Times New Roman" panose="02020603050405020304" pitchFamily="18" charset="0"/>
                <a:ea typeface="Calibri" panose="020F0502020204030204" pitchFamily="34" charset="0"/>
              </a:rPr>
              <a:t>Many algorithms implemented in classification, clustering</a:t>
            </a:r>
            <a:endParaRPr lang="en-US" sz="2000" b="1" dirty="0">
              <a:solidFill>
                <a:prstClr val="black"/>
              </a:solidFill>
              <a:latin typeface="Times New Roman" panose="02020603050405020304" pitchFamily="18" charset="0"/>
              <a:cs typeface="Times New Roman" panose="02020603050405020304" pitchFamily="18" charset="0"/>
            </a:endParaRPr>
          </a:p>
          <a:p>
            <a:pPr marL="457200" lvl="0" indent="-457200" defTabSz="914400">
              <a:lnSpc>
                <a:spcPct val="90000"/>
              </a:lnSpc>
              <a:spcBef>
                <a:spcPts val="1000"/>
              </a:spcBef>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OpenCV</a:t>
            </a: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Has more than 2500 optimized algorithms </a:t>
            </a:r>
          </a:p>
          <a:p>
            <a:pPr marL="685800" lvl="1" indent="-228600" defTabSz="914400">
              <a:lnSpc>
                <a:spcPct val="90000"/>
              </a:lnSpc>
              <a:spcBef>
                <a:spcPts val="500"/>
              </a:spcBef>
              <a:buFont typeface="Arial"/>
              <a:buChar char="•"/>
            </a:pPr>
            <a:r>
              <a:rPr lang="en-US" sz="2000" dirty="0">
                <a:latin typeface="Times New Roman" panose="02020603050405020304" pitchFamily="18" charset="0"/>
                <a:ea typeface="Calibri" panose="020F0502020204030204" pitchFamily="34" charset="0"/>
              </a:rPr>
              <a:t>An open source computer vision library</a:t>
            </a:r>
            <a:endParaRPr lang="en-US" sz="2000" dirty="0">
              <a:solidFill>
                <a:prstClr val="black"/>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0C1D6DE7-E96B-4FD3-92AD-D2598651D04F}"/>
              </a:ext>
            </a:extLst>
          </p:cNvPr>
          <p:cNvPicPr>
            <a:picLocks noChangeAspect="1"/>
          </p:cNvPicPr>
          <p:nvPr/>
        </p:nvPicPr>
        <p:blipFill>
          <a:blip r:embed="rId2"/>
          <a:stretch>
            <a:fillRect/>
          </a:stretch>
        </p:blipFill>
        <p:spPr>
          <a:xfrm>
            <a:off x="8479626" y="2928084"/>
            <a:ext cx="1922651" cy="1768839"/>
          </a:xfrm>
          <a:prstGeom prst="rect">
            <a:avLst/>
          </a:prstGeom>
        </p:spPr>
      </p:pic>
    </p:spTree>
    <p:extLst>
      <p:ext uri="{BB962C8B-B14F-4D97-AF65-F5344CB8AC3E}">
        <p14:creationId xmlns:p14="http://schemas.microsoft.com/office/powerpoint/2010/main" val="48496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21">
            <a:extLst>
              <a:ext uri="{FF2B5EF4-FFF2-40B4-BE49-F238E27FC236}">
                <a16:creationId xmlns:a16="http://schemas.microsoft.com/office/drawing/2014/main" id="{FF23BB07-4AA1-4C50-B98D-604E6B0481EE}"/>
              </a:ext>
            </a:extLst>
          </p:cNvPr>
          <p:cNvSpPr txBox="1">
            <a:spLocks/>
          </p:cNvSpPr>
          <p:nvPr/>
        </p:nvSpPr>
        <p:spPr>
          <a:xfrm>
            <a:off x="1606070" y="578404"/>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3 System Setup</a:t>
            </a:r>
          </a:p>
        </p:txBody>
      </p:sp>
      <p:sp>
        <p:nvSpPr>
          <p:cNvPr id="3" name="矩形 2">
            <a:extLst>
              <a:ext uri="{FF2B5EF4-FFF2-40B4-BE49-F238E27FC236}">
                <a16:creationId xmlns:a16="http://schemas.microsoft.com/office/drawing/2014/main" id="{30625E3E-AECB-4FF0-BD98-BD8D1FD5D5A0}"/>
              </a:ext>
            </a:extLst>
          </p:cNvPr>
          <p:cNvSpPr/>
          <p:nvPr/>
        </p:nvSpPr>
        <p:spPr>
          <a:xfrm>
            <a:off x="4336230" y="1175070"/>
            <a:ext cx="3092870" cy="531940"/>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Software Setup</a:t>
            </a:r>
          </a:p>
        </p:txBody>
      </p:sp>
      <p:sp>
        <p:nvSpPr>
          <p:cNvPr id="2" name="矩形 1">
            <a:extLst>
              <a:ext uri="{FF2B5EF4-FFF2-40B4-BE49-F238E27FC236}">
                <a16:creationId xmlns:a16="http://schemas.microsoft.com/office/drawing/2014/main" id="{EE508C75-6CB6-47E8-B29D-F21BD1EB92A3}"/>
              </a:ext>
            </a:extLst>
          </p:cNvPr>
          <p:cNvSpPr/>
          <p:nvPr/>
        </p:nvSpPr>
        <p:spPr>
          <a:xfrm>
            <a:off x="1783866" y="2047631"/>
            <a:ext cx="8624268" cy="3818011"/>
          </a:xfrm>
          <a:prstGeom prst="rect">
            <a:avLst/>
          </a:prstGeom>
        </p:spPr>
        <p:txBody>
          <a:bodyPr wrap="square">
            <a:spAutoFit/>
          </a:bodyPr>
          <a:lstStyle/>
          <a:p>
            <a:pPr marL="457200" lvl="0" indent="-457200" defTabSz="914400">
              <a:lnSpc>
                <a:spcPct val="90000"/>
              </a:lnSpc>
              <a:spcBef>
                <a:spcPts val="1000"/>
              </a:spcBef>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Dlib</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Contains many machine learning algorithms to solve problems in domains of robotics, mobile phones, embedded devices </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An open source library</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457200" lvl="0" indent="-457200" defTabSz="914400">
              <a:lnSpc>
                <a:spcPct val="90000"/>
              </a:lnSpc>
              <a:spcBef>
                <a:spcPts val="1000"/>
              </a:spcBef>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NumPy</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A fundamental package in Python</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cs typeface="Times New Roman" panose="02020603050405020304" pitchFamily="18" charset="0"/>
              </a:rPr>
              <a:t>Includes computation of multi-dimensional array and matrices, complex linear algebra, Fourier transformation and so on</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457200" lvl="0" indent="-457200" defTabSz="914400">
              <a:lnSpc>
                <a:spcPct val="90000"/>
              </a:lnSpc>
              <a:spcBef>
                <a:spcPts val="1000"/>
              </a:spcBef>
              <a:buFont typeface="Arial" panose="020B0604020202020204" pitchFamily="34" charset="0"/>
              <a:buChar char="•"/>
            </a:pPr>
            <a:r>
              <a:rPr lang="en-US" sz="2000" b="1" dirty="0">
                <a:solidFill>
                  <a:prstClr val="black"/>
                </a:solidFill>
                <a:latin typeface="Times New Roman" panose="02020603050405020304" pitchFamily="18" charset="0"/>
                <a:cs typeface="Times New Roman" panose="02020603050405020304" pitchFamily="18" charset="0"/>
              </a:rPr>
              <a:t>Imutils </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ea typeface="微软雅黑"/>
                <a:cs typeface="Times New Roman" panose="02020603050405020304" pitchFamily="18" charset="0"/>
              </a:rPr>
              <a:t>A library of </a:t>
            </a:r>
            <a:r>
              <a:rPr lang="en-US" sz="2000" dirty="0">
                <a:solidFill>
                  <a:prstClr val="black"/>
                </a:solidFill>
                <a:latin typeface="Times New Roman" panose="02020603050405020304" pitchFamily="18" charset="0"/>
                <a:cs typeface="Times New Roman" panose="02020603050405020304" pitchFamily="18" charset="0"/>
              </a:rPr>
              <a:t>image processing</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a:p>
            <a:pPr marL="685800" lvl="1" indent="-228600" defTabSz="914400">
              <a:lnSpc>
                <a:spcPct val="90000"/>
              </a:lnSpc>
              <a:spcBef>
                <a:spcPts val="500"/>
              </a:spcBef>
              <a:buFont typeface="Arial"/>
              <a:buChar char="•"/>
            </a:pPr>
            <a:r>
              <a:rPr lang="en-US" sz="2000" dirty="0">
                <a:solidFill>
                  <a:prstClr val="black"/>
                </a:solidFill>
                <a:latin typeface="Times New Roman" panose="02020603050405020304" pitchFamily="18" charset="0"/>
                <a:ea typeface="Calibri" panose="020F0502020204030204" pitchFamily="34" charset="0"/>
              </a:rPr>
              <a:t>Contains functions of rotation, affine transformation, resizing, translation</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258003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77F18D1-9F9F-4194-B65F-B272774FBFF4}"/>
              </a:ext>
            </a:extLst>
          </p:cNvPr>
          <p:cNvPicPr>
            <a:picLocks noChangeAspect="1"/>
          </p:cNvPicPr>
          <p:nvPr/>
        </p:nvPicPr>
        <p:blipFill>
          <a:blip r:embed="rId2"/>
          <a:stretch>
            <a:fillRect/>
          </a:stretch>
        </p:blipFill>
        <p:spPr>
          <a:xfrm>
            <a:off x="3565940" y="284852"/>
            <a:ext cx="5060119" cy="426757"/>
          </a:xfrm>
          <a:prstGeom prst="rect">
            <a:avLst/>
          </a:prstGeom>
        </p:spPr>
      </p:pic>
      <p:sp>
        <p:nvSpPr>
          <p:cNvPr id="6" name="矩形 5">
            <a:extLst>
              <a:ext uri="{FF2B5EF4-FFF2-40B4-BE49-F238E27FC236}">
                <a16:creationId xmlns:a16="http://schemas.microsoft.com/office/drawing/2014/main" id="{3A13628E-A72A-47E4-8DF4-B0B2E02BF2FF}"/>
              </a:ext>
            </a:extLst>
          </p:cNvPr>
          <p:cNvSpPr/>
          <p:nvPr/>
        </p:nvSpPr>
        <p:spPr bwMode="auto">
          <a:xfrm>
            <a:off x="0" y="2631831"/>
            <a:ext cx="12192000" cy="1594337"/>
          </a:xfrm>
          <a:prstGeom prst="rect">
            <a:avLst/>
          </a:prstGeom>
          <a:solidFill>
            <a:schemeClr val="accent1">
              <a:lumMod val="75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000" b="1" dirty="0">
                <a:solidFill>
                  <a:prstClr val="white">
                    <a:lumMod val="100000"/>
                  </a:prstClr>
                </a:solidFill>
                <a:latin typeface="Times New Roman" panose="02020603050405020304" pitchFamily="18" charset="0"/>
                <a:ea typeface="微软雅黑"/>
                <a:cs typeface="Times New Roman" panose="02020603050405020304" pitchFamily="18" charset="0"/>
                <a:sym typeface="+mn-lt"/>
              </a:rPr>
              <a:t>4</a:t>
            </a:r>
            <a:r>
              <a:rPr kumimoji="0" lang="en-US" altLang="zh-CN" sz="4000" b="1" i="0" u="none" strike="noStrike" kern="1200" cap="none" spc="0" normalizeH="0" baseline="0" noProof="0" dirty="0">
                <a:ln>
                  <a:noFill/>
                </a:ln>
                <a:solidFill>
                  <a:prstClr val="white">
                    <a:lumMod val="100000"/>
                  </a:prstClr>
                </a:solidFill>
                <a:effectLst/>
                <a:uLnTx/>
                <a:uFillTx/>
                <a:latin typeface="Times New Roman" panose="02020603050405020304" pitchFamily="18" charset="0"/>
                <a:ea typeface="微软雅黑"/>
                <a:cs typeface="Times New Roman" panose="02020603050405020304" pitchFamily="18" charset="0"/>
                <a:sym typeface="+mn-lt"/>
              </a:rPr>
              <a:t>. </a:t>
            </a:r>
            <a:r>
              <a:rPr lang="en-US" altLang="zh-CN" sz="4000" b="1" dirty="0">
                <a:solidFill>
                  <a:prstClr val="white">
                    <a:lumMod val="100000"/>
                  </a:prstClr>
                </a:solidFill>
                <a:latin typeface="Times New Roman" panose="02020603050405020304" pitchFamily="18" charset="0"/>
                <a:ea typeface="微软雅黑"/>
                <a:cs typeface="Times New Roman" panose="02020603050405020304" pitchFamily="18" charset="0"/>
                <a:sym typeface="+mn-lt"/>
              </a:rPr>
              <a:t>Methods</a:t>
            </a:r>
            <a:endParaRPr kumimoji="0" lang="zh-CN" altLang="en-US" sz="4000" b="1" i="0" u="none" strike="noStrike" kern="1200" cap="none" spc="0" normalizeH="0" baseline="0" noProof="0" dirty="0">
              <a:ln>
                <a:noFill/>
              </a:ln>
              <a:solidFill>
                <a:prstClr val="white">
                  <a:lumMod val="100000"/>
                </a:prstClr>
              </a:solidFill>
              <a:effectLst/>
              <a:uLnTx/>
              <a:uFillTx/>
              <a:latin typeface="Times New Roman" panose="02020603050405020304" pitchFamily="18" charset="0"/>
              <a:ea typeface="微软雅黑"/>
              <a:cs typeface="Times New Roman" panose="02020603050405020304" pitchFamily="18" charset="0"/>
              <a:sym typeface="+mn-lt"/>
            </a:endParaRPr>
          </a:p>
        </p:txBody>
      </p:sp>
    </p:spTree>
    <p:extLst>
      <p:ext uri="{BB962C8B-B14F-4D97-AF65-F5344CB8AC3E}">
        <p14:creationId xmlns:p14="http://schemas.microsoft.com/office/powerpoint/2010/main" val="1810876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pic>
        <p:nvPicPr>
          <p:cNvPr id="27" name="圖片 26">
            <a:extLst>
              <a:ext uri="{FF2B5EF4-FFF2-40B4-BE49-F238E27FC236}">
                <a16:creationId xmlns:a16="http://schemas.microsoft.com/office/drawing/2014/main" id="{83FA12DA-6340-42A8-91D9-31879E08A65E}"/>
              </a:ext>
            </a:extLst>
          </p:cNvPr>
          <p:cNvPicPr/>
          <p:nvPr/>
        </p:nvPicPr>
        <p:blipFill>
          <a:blip r:embed="rId2"/>
          <a:stretch>
            <a:fillRect/>
          </a:stretch>
        </p:blipFill>
        <p:spPr>
          <a:xfrm>
            <a:off x="1920949" y="1046896"/>
            <a:ext cx="4761206" cy="5693457"/>
          </a:xfrm>
          <a:prstGeom prst="rect">
            <a:avLst/>
          </a:prstGeom>
        </p:spPr>
      </p:pic>
      <p:sp>
        <p:nvSpPr>
          <p:cNvPr id="2" name="文字方塊 1">
            <a:extLst>
              <a:ext uri="{FF2B5EF4-FFF2-40B4-BE49-F238E27FC236}">
                <a16:creationId xmlns:a16="http://schemas.microsoft.com/office/drawing/2014/main" id="{4B7F49E2-C000-4240-AAF4-3763DB11C7DE}"/>
              </a:ext>
            </a:extLst>
          </p:cNvPr>
          <p:cNvSpPr txBox="1"/>
          <p:nvPr/>
        </p:nvSpPr>
        <p:spPr>
          <a:xfrm>
            <a:off x="7393353" y="1688124"/>
            <a:ext cx="246966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Make the tool of facial feature extraction</a:t>
            </a:r>
          </a:p>
        </p:txBody>
      </p:sp>
      <p:sp>
        <p:nvSpPr>
          <p:cNvPr id="28" name="文字方塊 27">
            <a:extLst>
              <a:ext uri="{FF2B5EF4-FFF2-40B4-BE49-F238E27FC236}">
                <a16:creationId xmlns:a16="http://schemas.microsoft.com/office/drawing/2014/main" id="{B5337B28-5E18-4CF6-AEE4-746819E28711}"/>
              </a:ext>
            </a:extLst>
          </p:cNvPr>
          <p:cNvSpPr txBox="1"/>
          <p:nvPr/>
        </p:nvSpPr>
        <p:spPr>
          <a:xfrm>
            <a:off x="7459784" y="3247294"/>
            <a:ext cx="246966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 the tool of facial feature extraction</a:t>
            </a:r>
          </a:p>
        </p:txBody>
      </p:sp>
      <p:sp>
        <p:nvSpPr>
          <p:cNvPr id="29" name="文字方塊 28">
            <a:extLst>
              <a:ext uri="{FF2B5EF4-FFF2-40B4-BE49-F238E27FC236}">
                <a16:creationId xmlns:a16="http://schemas.microsoft.com/office/drawing/2014/main" id="{33B82052-6897-4464-A856-E2FF2FB82D7E}"/>
              </a:ext>
            </a:extLst>
          </p:cNvPr>
          <p:cNvSpPr txBox="1"/>
          <p:nvPr/>
        </p:nvSpPr>
        <p:spPr>
          <a:xfrm>
            <a:off x="7459784" y="5025294"/>
            <a:ext cx="246966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Face classification</a:t>
            </a:r>
          </a:p>
        </p:txBody>
      </p:sp>
      <p:sp>
        <p:nvSpPr>
          <p:cNvPr id="3" name="箭號: 向右 2">
            <a:extLst>
              <a:ext uri="{FF2B5EF4-FFF2-40B4-BE49-F238E27FC236}">
                <a16:creationId xmlns:a16="http://schemas.microsoft.com/office/drawing/2014/main" id="{A386D577-28B9-4EC7-AF5A-11CBE58B5918}"/>
              </a:ext>
            </a:extLst>
          </p:cNvPr>
          <p:cNvSpPr/>
          <p:nvPr/>
        </p:nvSpPr>
        <p:spPr>
          <a:xfrm rot="10800000" flipV="1">
            <a:off x="6940062" y="1883508"/>
            <a:ext cx="304800" cy="127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箭號: 向右 30">
            <a:extLst>
              <a:ext uri="{FF2B5EF4-FFF2-40B4-BE49-F238E27FC236}">
                <a16:creationId xmlns:a16="http://schemas.microsoft.com/office/drawing/2014/main" id="{751EDA1A-B1DB-4E22-A4DA-9DAD51384D2D}"/>
              </a:ext>
            </a:extLst>
          </p:cNvPr>
          <p:cNvSpPr/>
          <p:nvPr/>
        </p:nvSpPr>
        <p:spPr>
          <a:xfrm rot="10800000" flipV="1">
            <a:off x="6940062" y="3506568"/>
            <a:ext cx="304800" cy="127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箭號: 向右 31">
            <a:extLst>
              <a:ext uri="{FF2B5EF4-FFF2-40B4-BE49-F238E27FC236}">
                <a16:creationId xmlns:a16="http://schemas.microsoft.com/office/drawing/2014/main" id="{0163B65F-2A45-4260-9882-96553B0ED3D2}"/>
              </a:ext>
            </a:extLst>
          </p:cNvPr>
          <p:cNvSpPr/>
          <p:nvPr/>
        </p:nvSpPr>
        <p:spPr>
          <a:xfrm rot="10800000" flipV="1">
            <a:off x="6940062" y="5209960"/>
            <a:ext cx="304800" cy="127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C8983517-08BB-4A40-A676-27DA5A61FCC3}"/>
              </a:ext>
            </a:extLst>
          </p:cNvPr>
          <p:cNvSpPr txBox="1"/>
          <p:nvPr/>
        </p:nvSpPr>
        <p:spPr>
          <a:xfrm>
            <a:off x="4896094" y="365790"/>
            <a:ext cx="266012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Workflow of my work</a:t>
            </a:r>
          </a:p>
        </p:txBody>
      </p:sp>
    </p:spTree>
    <p:extLst>
      <p:ext uri="{BB962C8B-B14F-4D97-AF65-F5344CB8AC3E}">
        <p14:creationId xmlns:p14="http://schemas.microsoft.com/office/powerpoint/2010/main" val="61203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peed"/>
          <p:cNvSpPr txBox="1">
            <a:spLocks noChangeArrowheads="1"/>
          </p:cNvSpPr>
          <p:nvPr/>
        </p:nvSpPr>
        <p:spPr bwMode="auto">
          <a:xfrm>
            <a:off x="7817883" y="2234206"/>
            <a:ext cx="1277594" cy="221599"/>
          </a:xfrm>
          <a:prstGeom prst="rect">
            <a:avLst/>
          </a:prstGeom>
          <a:noFill/>
          <a:scene3d>
            <a:camera prst="orthographicFront">
              <a:rot lat="0" lon="0" rev="0"/>
            </a:camera>
            <a:lightRig rig="threePt" dir="t"/>
          </a:scene3d>
          <a:sp3d prstMaterial="matte">
            <a:bevelT w="1270" h="1270"/>
          </a:sp3d>
        </p:spPr>
        <p:txBody>
          <a:bodyPr wrap="non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marL="0" marR="0" lvl="0" indent="0" algn="l" defTabSz="457200" rtl="0" eaLnBrk="1" fontAlgn="base" latinLnBrk="0" hangingPunct="1">
              <a:lnSpc>
                <a:spcPct val="90000"/>
              </a:lnSpc>
              <a:spcBef>
                <a:spcPct val="0"/>
              </a:spcBef>
              <a:spcAft>
                <a:spcPct val="0"/>
              </a:spcAft>
              <a:buClr>
                <a:prstClr val="white"/>
              </a:buClr>
              <a:buSzTx/>
              <a:buFontTx/>
              <a:buNone/>
              <a:tabLst/>
              <a:defRPr/>
            </a:pPr>
            <a:r>
              <a:rPr kumimoji="1"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Arial" panose="020B0604020202020204" pitchFamily="34" charset="0"/>
              </a:rPr>
              <a:t>标题文本预设</a:t>
            </a:r>
            <a:r>
              <a:rPr kumimoji="1" lang="en-US" altLang="ko-KR" sz="1600" b="1" i="0" u="none" strike="noStrike" kern="1200" cap="none" spc="0" normalizeH="0" baseline="0" noProof="0" dirty="0">
                <a:ln>
                  <a:noFill/>
                </a:ln>
                <a:solidFill>
                  <a:prstClr val="white"/>
                </a:solidFill>
                <a:effectLst/>
                <a:uLnTx/>
                <a:uFillTx/>
                <a:latin typeface="Calibri" panose="020F0502020204030204" pitchFamily="34" charset="0"/>
                <a:ea typeface="微软雅黑" panose="020B0503020204020204" pitchFamily="34" charset="-122"/>
                <a:cs typeface="Arial" panose="020B0604020202020204" pitchFamily="34" charset="0"/>
              </a:rPr>
              <a:t> </a:t>
            </a:r>
          </a:p>
        </p:txBody>
      </p:sp>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ltLang="en-US" sz="3200" dirty="0">
                <a:solidFill>
                  <a:srgbClr val="025483"/>
                </a:solidFill>
                <a:latin typeface="Times New Roman" panose="02020603050405020304" pitchFamily="18" charset="0"/>
                <a:ea typeface="微软雅黑"/>
                <a:cs typeface="Times New Roman" panose="02020603050405020304" pitchFamily="18" charset="0"/>
              </a:rPr>
              <a:t>4</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809325" y="997067"/>
            <a:ext cx="4396272" cy="469167"/>
          </a:xfrm>
          <a:prstGeom prst="rect">
            <a:avLst/>
          </a:prstGeom>
        </p:spPr>
        <p:txBody>
          <a:bodyPr wrap="square">
            <a:spAutoFit/>
          </a:bodyPr>
          <a:lstStyle/>
          <a:p>
            <a:pPr lvl="0" algn="just">
              <a:lnSpc>
                <a:spcPct val="110000"/>
              </a:lnSpc>
              <a:defRPr/>
            </a:pPr>
            <a:r>
              <a:rPr lang="en-US" sz="2400" b="1" dirty="0">
                <a:solidFill>
                  <a:srgbClr val="025483"/>
                </a:solidFill>
                <a:latin typeface="Times New Roman" panose="02020603050405020304" pitchFamily="18" charset="0"/>
                <a:cs typeface="Times New Roman" panose="02020603050405020304" pitchFamily="18" charset="0"/>
              </a:rPr>
              <a:t>Dataset Selection and Collection</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sp>
        <p:nvSpPr>
          <p:cNvPr id="7" name="직사각형 24">
            <a:extLst>
              <a:ext uri="{FF2B5EF4-FFF2-40B4-BE49-F238E27FC236}">
                <a16:creationId xmlns:a16="http://schemas.microsoft.com/office/drawing/2014/main" id="{58FAD8B2-0AA0-401A-8221-D9953C4909BF}"/>
              </a:ext>
            </a:extLst>
          </p:cNvPr>
          <p:cNvSpPr/>
          <p:nvPr/>
        </p:nvSpPr>
        <p:spPr>
          <a:xfrm>
            <a:off x="3074122" y="1924243"/>
            <a:ext cx="5866678" cy="680753"/>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nchorCtr="1"/>
          <a:lstStyle/>
          <a:p>
            <a:pPr algn="ctr">
              <a:lnSpc>
                <a:spcPct val="150000"/>
              </a:lnSpc>
              <a:defRPr/>
            </a:pPr>
            <a:endParaRPr lang="en-US" altLang="zh-CN" sz="1000" dirty="0">
              <a:solidFill>
                <a:schemeClr val="bg1"/>
              </a:solidFill>
              <a:latin typeface="Calibri" panose="020F0502020204030204" pitchFamily="34" charset="0"/>
              <a:ea typeface="微软雅黑" panose="020B0503020204020204" pitchFamily="34" charset="-122"/>
              <a:cs typeface="Tahoma" pitchFamily="34" charset="0"/>
            </a:endParaRPr>
          </a:p>
        </p:txBody>
      </p:sp>
      <p:grpSp>
        <p:nvGrpSpPr>
          <p:cNvPr id="8" name="그룹 31">
            <a:extLst>
              <a:ext uri="{FF2B5EF4-FFF2-40B4-BE49-F238E27FC236}">
                <a16:creationId xmlns:a16="http://schemas.microsoft.com/office/drawing/2014/main" id="{A7383257-73FA-4805-B458-4C7FE3CE91F6}"/>
              </a:ext>
            </a:extLst>
          </p:cNvPr>
          <p:cNvGrpSpPr/>
          <p:nvPr/>
        </p:nvGrpSpPr>
        <p:grpSpPr>
          <a:xfrm>
            <a:off x="2449950" y="2621182"/>
            <a:ext cx="7269498" cy="1137755"/>
            <a:chOff x="1949380" y="3105010"/>
            <a:chExt cx="5260312" cy="793750"/>
          </a:xfrm>
          <a:solidFill>
            <a:schemeClr val="bg1">
              <a:lumMod val="65000"/>
            </a:schemeClr>
          </a:solidFill>
        </p:grpSpPr>
        <p:cxnSp>
          <p:nvCxnSpPr>
            <p:cNvPr id="9" name="직선 연결선 32">
              <a:extLst>
                <a:ext uri="{FF2B5EF4-FFF2-40B4-BE49-F238E27FC236}">
                  <a16:creationId xmlns:a16="http://schemas.microsoft.com/office/drawing/2014/main" id="{C7299FBA-3092-427F-98B8-1BA69B4DD807}"/>
                </a:ext>
              </a:extLst>
            </p:cNvPr>
            <p:cNvCxnSpPr/>
            <p:nvPr/>
          </p:nvCxnSpPr>
          <p:spPr>
            <a:xfrm flipH="1">
              <a:off x="1949380" y="3657600"/>
              <a:ext cx="5260312" cy="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직선 연결선 33">
              <a:extLst>
                <a:ext uri="{FF2B5EF4-FFF2-40B4-BE49-F238E27FC236}">
                  <a16:creationId xmlns:a16="http://schemas.microsoft.com/office/drawing/2014/main" id="{B171D986-FADB-44DE-B546-9132D6D5F48B}"/>
                </a:ext>
              </a:extLst>
            </p:cNvPr>
            <p:cNvCxnSpPr/>
            <p:nvPr/>
          </p:nvCxnSpPr>
          <p:spPr>
            <a:xfrm>
              <a:off x="1949380" y="3657600"/>
              <a:ext cx="0" cy="24116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직선 연결선 34">
              <a:extLst>
                <a:ext uri="{FF2B5EF4-FFF2-40B4-BE49-F238E27FC236}">
                  <a16:creationId xmlns:a16="http://schemas.microsoft.com/office/drawing/2014/main" id="{6FE1F882-CC09-4FF5-BEB9-6AE36C96ECD7}"/>
                </a:ext>
              </a:extLst>
            </p:cNvPr>
            <p:cNvCxnSpPr/>
            <p:nvPr/>
          </p:nvCxnSpPr>
          <p:spPr>
            <a:xfrm>
              <a:off x="7209692" y="3657600"/>
              <a:ext cx="0" cy="24116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직선 연결선 35">
              <a:extLst>
                <a:ext uri="{FF2B5EF4-FFF2-40B4-BE49-F238E27FC236}">
                  <a16:creationId xmlns:a16="http://schemas.microsoft.com/office/drawing/2014/main" id="{375A224B-7DC6-4265-8471-368168CB9772}"/>
                </a:ext>
              </a:extLst>
            </p:cNvPr>
            <p:cNvCxnSpPr/>
            <p:nvPr/>
          </p:nvCxnSpPr>
          <p:spPr>
            <a:xfrm>
              <a:off x="4579538" y="3105010"/>
              <a:ext cx="0" cy="79375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3" name="직사각형 48">
            <a:extLst>
              <a:ext uri="{FF2B5EF4-FFF2-40B4-BE49-F238E27FC236}">
                <a16:creationId xmlns:a16="http://schemas.microsoft.com/office/drawing/2014/main" id="{DD9548AB-710F-4208-BB75-3A4A6D036244}"/>
              </a:ext>
            </a:extLst>
          </p:cNvPr>
          <p:cNvSpPr/>
          <p:nvPr/>
        </p:nvSpPr>
        <p:spPr>
          <a:xfrm>
            <a:off x="709753" y="4221525"/>
            <a:ext cx="3480400" cy="2104034"/>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0" rtlCol="0" anchor="t" anchorCtr="1"/>
          <a:lstStyle/>
          <a:p>
            <a:pPr marL="171450" indent="-171450" algn="ctr">
              <a:lnSpc>
                <a:spcPct val="150000"/>
              </a:lnSpc>
              <a:buFont typeface="Arial" panose="020B0604020202020204" pitchFamily="34" charset="0"/>
              <a:buChar char="•"/>
              <a:defRPr/>
            </a:pPr>
            <a:endParaRPr lang="en-US" altLang="zh-CN" sz="1100" dirty="0">
              <a:solidFill>
                <a:schemeClr val="dk1">
                  <a:lumMod val="100000"/>
                </a:schemeClr>
              </a:solidFill>
              <a:latin typeface="微软雅黑" panose="020B0503020204020204" pitchFamily="34" charset="-122"/>
              <a:ea typeface="微软雅黑" panose="020B0503020204020204" pitchFamily="34" charset="-122"/>
              <a:cs typeface="Tahoma" pitchFamily="34" charset="0"/>
            </a:endParaRPr>
          </a:p>
        </p:txBody>
      </p:sp>
      <p:sp>
        <p:nvSpPr>
          <p:cNvPr id="15" name="직사각형 50">
            <a:extLst>
              <a:ext uri="{FF2B5EF4-FFF2-40B4-BE49-F238E27FC236}">
                <a16:creationId xmlns:a16="http://schemas.microsoft.com/office/drawing/2014/main" id="{670E47A7-9B26-4193-AF8B-BA1EDD0B1FB8}"/>
              </a:ext>
            </a:extLst>
          </p:cNvPr>
          <p:cNvSpPr/>
          <p:nvPr/>
        </p:nvSpPr>
        <p:spPr>
          <a:xfrm>
            <a:off x="709755" y="3743729"/>
            <a:ext cx="3480397" cy="442389"/>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7">
              <a:latin typeface="Calibri" panose="020F0502020204030204" pitchFamily="34" charset="0"/>
            </a:endParaRPr>
          </a:p>
        </p:txBody>
      </p:sp>
      <p:sp>
        <p:nvSpPr>
          <p:cNvPr id="16" name="speed">
            <a:extLst>
              <a:ext uri="{FF2B5EF4-FFF2-40B4-BE49-F238E27FC236}">
                <a16:creationId xmlns:a16="http://schemas.microsoft.com/office/drawing/2014/main" id="{990179D7-21C1-45DF-804F-F9ADB9B4DF40}"/>
              </a:ext>
            </a:extLst>
          </p:cNvPr>
          <p:cNvSpPr txBox="1">
            <a:spLocks noChangeArrowheads="1"/>
          </p:cNvSpPr>
          <p:nvPr/>
        </p:nvSpPr>
        <p:spPr bwMode="auto">
          <a:xfrm>
            <a:off x="1077539" y="3806774"/>
            <a:ext cx="2017725" cy="24622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buClr>
                <a:prstClr val="white"/>
              </a:buClr>
              <a:defRPr/>
            </a:pPr>
            <a:r>
              <a:rPr lang="en-US" altLang="ko-KR" sz="1600" b="1" dirty="0">
                <a:solidFill>
                  <a:schemeClr val="bg1"/>
                </a:solidFill>
                <a:latin typeface="Arial" panose="020B0604020202020204" pitchFamily="34" charset="0"/>
                <a:ea typeface="Open Sans" panose="020B0606030504020204" pitchFamily="34" charset="0"/>
                <a:cs typeface="Arial" panose="020B0604020202020204" pitchFamily="34" charset="0"/>
              </a:rPr>
              <a:t>LFW</a:t>
            </a:r>
            <a:r>
              <a:rPr lang="zh-CN" altLang="en-US" sz="1600" b="1"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en-US" altLang="zh-CN" sz="1600" b="1" dirty="0">
                <a:solidFill>
                  <a:schemeClr val="bg1"/>
                </a:solidFill>
                <a:latin typeface="Arial" panose="020B0604020202020204" pitchFamily="34" charset="0"/>
                <a:ea typeface="Open Sans" panose="020B0606030504020204" pitchFamily="34" charset="0"/>
                <a:cs typeface="Arial" panose="020B0604020202020204" pitchFamily="34" charset="0"/>
              </a:rPr>
              <a:t>dataset</a:t>
            </a:r>
            <a:endParaRPr lang="en-US" altLang="ko-KR" sz="1600" b="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8B9D1B1F-5411-4258-B20D-5396B0A9ED31}"/>
              </a:ext>
            </a:extLst>
          </p:cNvPr>
          <p:cNvSpPr>
            <a:spLocks noEditPoints="1"/>
          </p:cNvSpPr>
          <p:nvPr/>
        </p:nvSpPr>
        <p:spPr bwMode="auto">
          <a:xfrm>
            <a:off x="9444045" y="4295475"/>
            <a:ext cx="536304" cy="5363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a:noFill/>
          </a:ln>
          <a:extLst/>
        </p:spPr>
        <p:txBody>
          <a:bodyPr vert="horz" wrap="square" lIns="182832" tIns="91416" rIns="182832" bIns="91416" numCol="1" anchor="t" anchorCtr="0" compatLnSpc="1">
            <a:prstTxWarp prst="textNoShape">
              <a:avLst/>
            </a:prstTxWarp>
          </a:bodyPr>
          <a:lstStyle/>
          <a:p>
            <a:pPr defTabSz="1828297">
              <a:lnSpc>
                <a:spcPct val="150000"/>
              </a:lnSpc>
            </a:pPr>
            <a:endParaRPr lang="en-GB" sz="3599" kern="0">
              <a:solidFill>
                <a:sysClr val="windowText" lastClr="000000"/>
              </a:solidFill>
              <a:cs typeface="+mn-ea"/>
              <a:sym typeface="+mn-lt"/>
            </a:endParaRPr>
          </a:p>
        </p:txBody>
      </p:sp>
      <p:sp>
        <p:nvSpPr>
          <p:cNvPr id="18" name="Freeform 30">
            <a:extLst>
              <a:ext uri="{FF2B5EF4-FFF2-40B4-BE49-F238E27FC236}">
                <a16:creationId xmlns:a16="http://schemas.microsoft.com/office/drawing/2014/main" id="{3CBCD217-007A-43E9-B377-79FDCEBC1034}"/>
              </a:ext>
            </a:extLst>
          </p:cNvPr>
          <p:cNvSpPr>
            <a:spLocks noEditPoints="1"/>
          </p:cNvSpPr>
          <p:nvPr/>
        </p:nvSpPr>
        <p:spPr bwMode="auto">
          <a:xfrm>
            <a:off x="2181797" y="4295475"/>
            <a:ext cx="536304" cy="5363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4"/>
          </a:solidFill>
          <a:ln>
            <a:noFill/>
          </a:ln>
          <a:extLst/>
        </p:spPr>
        <p:txBody>
          <a:bodyPr vert="horz" wrap="square" lIns="182832" tIns="91416" rIns="182832" bIns="91416" numCol="1" anchor="t" anchorCtr="0" compatLnSpc="1">
            <a:prstTxWarp prst="textNoShape">
              <a:avLst/>
            </a:prstTxWarp>
          </a:bodyPr>
          <a:lstStyle/>
          <a:p>
            <a:pPr defTabSz="1828297">
              <a:lnSpc>
                <a:spcPct val="150000"/>
              </a:lnSpc>
            </a:pPr>
            <a:endParaRPr lang="en-GB" sz="3599" kern="0">
              <a:solidFill>
                <a:sysClr val="windowText" lastClr="000000"/>
              </a:solidFill>
              <a:cs typeface="+mn-ea"/>
              <a:sym typeface="+mn-lt"/>
            </a:endParaRPr>
          </a:p>
        </p:txBody>
      </p:sp>
      <p:sp>
        <p:nvSpPr>
          <p:cNvPr id="19" name="Freeform 65">
            <a:extLst>
              <a:ext uri="{FF2B5EF4-FFF2-40B4-BE49-F238E27FC236}">
                <a16:creationId xmlns:a16="http://schemas.microsoft.com/office/drawing/2014/main" id="{F9844E1D-C010-4FBA-B35F-47C7E5C032BC}"/>
              </a:ext>
            </a:extLst>
          </p:cNvPr>
          <p:cNvSpPr>
            <a:spLocks noEditPoints="1"/>
          </p:cNvSpPr>
          <p:nvPr/>
        </p:nvSpPr>
        <p:spPr bwMode="auto">
          <a:xfrm>
            <a:off x="5816548" y="4295475"/>
            <a:ext cx="536304" cy="5363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a:noFill/>
          </a:ln>
          <a:extLst/>
        </p:spPr>
        <p:txBody>
          <a:bodyPr vert="horz" wrap="square" lIns="182832" tIns="91416" rIns="182832" bIns="91416" numCol="1" anchor="t" anchorCtr="0" compatLnSpc="1">
            <a:prstTxWarp prst="textNoShape">
              <a:avLst/>
            </a:prstTxWarp>
          </a:bodyPr>
          <a:lstStyle/>
          <a:p>
            <a:pPr defTabSz="1828297">
              <a:lnSpc>
                <a:spcPct val="150000"/>
              </a:lnSpc>
            </a:pPr>
            <a:endParaRPr lang="en-GB" sz="3599" kern="0">
              <a:solidFill>
                <a:sysClr val="windowText" lastClr="000000"/>
              </a:solidFill>
              <a:cs typeface="+mn-ea"/>
              <a:sym typeface="+mn-lt"/>
            </a:endParaRPr>
          </a:p>
        </p:txBody>
      </p:sp>
      <p:sp>
        <p:nvSpPr>
          <p:cNvPr id="20" name="직사각형 50">
            <a:extLst>
              <a:ext uri="{FF2B5EF4-FFF2-40B4-BE49-F238E27FC236}">
                <a16:creationId xmlns:a16="http://schemas.microsoft.com/office/drawing/2014/main" id="{AEFB989B-D90B-444E-B8F7-94107FB306CD}"/>
              </a:ext>
            </a:extLst>
          </p:cNvPr>
          <p:cNvSpPr/>
          <p:nvPr/>
        </p:nvSpPr>
        <p:spPr>
          <a:xfrm>
            <a:off x="4355802" y="3743729"/>
            <a:ext cx="3480397" cy="44238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7">
              <a:latin typeface="Calibri" panose="020F0502020204030204" pitchFamily="34" charset="0"/>
            </a:endParaRPr>
          </a:p>
        </p:txBody>
      </p:sp>
      <p:sp>
        <p:nvSpPr>
          <p:cNvPr id="21" name="speed">
            <a:extLst>
              <a:ext uri="{FF2B5EF4-FFF2-40B4-BE49-F238E27FC236}">
                <a16:creationId xmlns:a16="http://schemas.microsoft.com/office/drawing/2014/main" id="{901E10F9-4AEA-4621-8123-764CBB14AB9C}"/>
              </a:ext>
            </a:extLst>
          </p:cNvPr>
          <p:cNvSpPr txBox="1">
            <a:spLocks noChangeArrowheads="1"/>
          </p:cNvSpPr>
          <p:nvPr/>
        </p:nvSpPr>
        <p:spPr bwMode="auto">
          <a:xfrm>
            <a:off x="5075836" y="3815219"/>
            <a:ext cx="2017725" cy="24622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buClr>
                <a:prstClr val="white"/>
              </a:buClr>
              <a:defRPr/>
            </a:pPr>
            <a:r>
              <a:rPr lang="en-US" altLang="ko-KR" sz="1600" b="1" dirty="0">
                <a:solidFill>
                  <a:schemeClr val="bg1"/>
                </a:solidFill>
                <a:latin typeface="Arial" panose="020B0604020202020204" pitchFamily="34" charset="0"/>
                <a:ea typeface="Open Sans" panose="020B0606030504020204" pitchFamily="34" charset="0"/>
                <a:cs typeface="Arial" panose="020B0604020202020204" pitchFamily="34" charset="0"/>
              </a:rPr>
              <a:t>Chokepoint</a:t>
            </a:r>
            <a:r>
              <a:rPr lang="zh-CN" altLang="en-US" sz="1600" b="1"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en-US" altLang="zh-CN" sz="1600" b="1" dirty="0">
                <a:solidFill>
                  <a:schemeClr val="bg1"/>
                </a:solidFill>
                <a:latin typeface="Arial" panose="020B0604020202020204" pitchFamily="34" charset="0"/>
                <a:ea typeface="Open Sans" panose="020B0606030504020204" pitchFamily="34" charset="0"/>
                <a:cs typeface="Arial" panose="020B0604020202020204" pitchFamily="34" charset="0"/>
              </a:rPr>
              <a:t>dataset</a:t>
            </a:r>
            <a:endParaRPr lang="en-US" altLang="ko-KR" sz="1600" b="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2" name="직사각형 50">
            <a:extLst>
              <a:ext uri="{FF2B5EF4-FFF2-40B4-BE49-F238E27FC236}">
                <a16:creationId xmlns:a16="http://schemas.microsoft.com/office/drawing/2014/main" id="{A3A7FB54-5E7D-44A1-8D34-AFF4C289D64B}"/>
              </a:ext>
            </a:extLst>
          </p:cNvPr>
          <p:cNvSpPr/>
          <p:nvPr/>
        </p:nvSpPr>
        <p:spPr>
          <a:xfrm>
            <a:off x="8001846" y="3743729"/>
            <a:ext cx="3480397" cy="442389"/>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7">
              <a:latin typeface="Calibri" panose="020F0502020204030204" pitchFamily="34" charset="0"/>
            </a:endParaRPr>
          </a:p>
        </p:txBody>
      </p:sp>
      <p:sp>
        <p:nvSpPr>
          <p:cNvPr id="23" name="speed">
            <a:extLst>
              <a:ext uri="{FF2B5EF4-FFF2-40B4-BE49-F238E27FC236}">
                <a16:creationId xmlns:a16="http://schemas.microsoft.com/office/drawing/2014/main" id="{63DA9EF8-958A-4024-821F-BF27C4893E96}"/>
              </a:ext>
            </a:extLst>
          </p:cNvPr>
          <p:cNvSpPr txBox="1">
            <a:spLocks noChangeArrowheads="1"/>
          </p:cNvSpPr>
          <p:nvPr/>
        </p:nvSpPr>
        <p:spPr bwMode="auto">
          <a:xfrm>
            <a:off x="8369630" y="3806774"/>
            <a:ext cx="2017725" cy="246221"/>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buClr>
                <a:prstClr val="white"/>
              </a:buClr>
              <a:defRPr/>
            </a:pPr>
            <a:r>
              <a:rPr lang="en-US" altLang="ko-KR" sz="1600" b="1" dirty="0">
                <a:solidFill>
                  <a:schemeClr val="bg1"/>
                </a:solidFill>
                <a:latin typeface="Arial" panose="020B0604020202020204" pitchFamily="34" charset="0"/>
                <a:ea typeface="Open Sans" panose="020B0606030504020204" pitchFamily="34" charset="0"/>
                <a:cs typeface="Arial" panose="020B0604020202020204" pitchFamily="34" charset="0"/>
              </a:rPr>
              <a:t>Delta dataset</a:t>
            </a:r>
          </a:p>
        </p:txBody>
      </p:sp>
      <p:sp>
        <p:nvSpPr>
          <p:cNvPr id="24" name="speed">
            <a:extLst>
              <a:ext uri="{FF2B5EF4-FFF2-40B4-BE49-F238E27FC236}">
                <a16:creationId xmlns:a16="http://schemas.microsoft.com/office/drawing/2014/main" id="{DE5F0E89-1011-43B4-8E6D-C9D56BACA552}"/>
              </a:ext>
            </a:extLst>
          </p:cNvPr>
          <p:cNvSpPr txBox="1">
            <a:spLocks noChangeArrowheads="1"/>
          </p:cNvSpPr>
          <p:nvPr/>
        </p:nvSpPr>
        <p:spPr bwMode="auto">
          <a:xfrm>
            <a:off x="2985578" y="2071692"/>
            <a:ext cx="6043766" cy="384255"/>
          </a:xfrm>
          <a:prstGeom prst="rect">
            <a:avLst/>
          </a:prstGeom>
          <a:noFill/>
          <a:scene3d>
            <a:camera prst="orthographicFront">
              <a:rot lat="0" lon="0" rev="0"/>
            </a:camera>
            <a:lightRig rig="threePt" dir="t"/>
          </a:scene3d>
          <a:sp3d prstMaterial="matte">
            <a:bevelT w="1270" h="1270"/>
          </a:sp3d>
        </p:spPr>
        <p:txBody>
          <a:bodyPr wrap="square" lIns="0" tIns="0" rIns="0" bIns="0" anchor="ctr" anchorCtr="1">
            <a:norm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buClr>
                <a:prstClr val="white"/>
              </a:buClr>
              <a:defRPr/>
            </a:pPr>
            <a:r>
              <a:rPr lang="en-US" altLang="ko-KR" sz="1600" b="1" dirty="0">
                <a:solidFill>
                  <a:schemeClr val="bg1"/>
                </a:solidFill>
                <a:latin typeface="Arial" panose="020B0604020202020204" pitchFamily="34" charset="0"/>
                <a:ea typeface="Open Sans" panose="020B0606030504020204" pitchFamily="34" charset="0"/>
                <a:cs typeface="Arial" panose="020B0604020202020204" pitchFamily="34" charset="0"/>
              </a:rPr>
              <a:t>Three dataset</a:t>
            </a:r>
          </a:p>
        </p:txBody>
      </p:sp>
      <p:sp>
        <p:nvSpPr>
          <p:cNvPr id="25" name="직사각형 48">
            <a:extLst>
              <a:ext uri="{FF2B5EF4-FFF2-40B4-BE49-F238E27FC236}">
                <a16:creationId xmlns:a16="http://schemas.microsoft.com/office/drawing/2014/main" id="{444ACC8C-390B-4762-9699-3473FD8587B1}"/>
              </a:ext>
            </a:extLst>
          </p:cNvPr>
          <p:cNvSpPr/>
          <p:nvPr/>
        </p:nvSpPr>
        <p:spPr>
          <a:xfrm>
            <a:off x="4355801" y="4221525"/>
            <a:ext cx="3480400" cy="2104034"/>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0" rtlCol="0" anchor="t" anchorCtr="1"/>
          <a:lstStyle/>
          <a:p>
            <a:pPr marL="285750" indent="-285750">
              <a:buFont typeface="Arial" panose="020B0604020202020204" pitchFamily="34" charset="0"/>
              <a:buChar char="•"/>
              <a:defRPr/>
            </a:pPr>
            <a:r>
              <a:rPr lang="en-US" altLang="zh-CN" sz="1400" dirty="0">
                <a:solidFill>
                  <a:schemeClr val="tx1"/>
                </a:solidFill>
              </a:rPr>
              <a:t>Consists of 25 people </a:t>
            </a:r>
          </a:p>
          <a:p>
            <a:pPr marL="285750" indent="-285750">
              <a:buFont typeface="Arial" panose="020B0604020202020204" pitchFamily="34" charset="0"/>
              <a:buChar char="•"/>
              <a:defRPr/>
            </a:pPr>
            <a:r>
              <a:rPr lang="en-US" altLang="zh-CN" sz="1400" dirty="0">
                <a:solidFill>
                  <a:schemeClr val="dk1">
                    <a:lumMod val="100000"/>
                  </a:schemeClr>
                </a:solidFill>
                <a:latin typeface="微软雅黑" panose="020B0503020204020204" pitchFamily="34" charset="-122"/>
                <a:ea typeface="微软雅黑" panose="020B0503020204020204" pitchFamily="34" charset="-122"/>
                <a:cs typeface="Tahoma" pitchFamily="34" charset="0"/>
              </a:rPr>
              <a:t>A video dataset (30 fps)</a:t>
            </a:r>
          </a:p>
          <a:p>
            <a:pPr marL="285750" indent="-285750">
              <a:buFont typeface="Arial" panose="020B0604020202020204" pitchFamily="34" charset="0"/>
              <a:buChar char="•"/>
              <a:defRPr/>
            </a:pPr>
            <a:r>
              <a:rPr lang="en-US" altLang="zh-CN" sz="1400" dirty="0">
                <a:solidFill>
                  <a:schemeClr val="dk1">
                    <a:lumMod val="100000"/>
                  </a:schemeClr>
                </a:solidFill>
                <a:latin typeface="微软雅黑" panose="020B0503020204020204" pitchFamily="34" charset="-122"/>
                <a:ea typeface="微软雅黑" panose="020B0503020204020204" pitchFamily="34" charset="-122"/>
                <a:cs typeface="Tahoma" pitchFamily="34" charset="0"/>
              </a:rPr>
              <a:t>People walking through a portal</a:t>
            </a:r>
          </a:p>
          <a:p>
            <a:pPr marL="285750" indent="-285750">
              <a:buFont typeface="Arial" panose="020B0604020202020204" pitchFamily="34" charset="0"/>
              <a:buChar char="•"/>
              <a:defRPr/>
            </a:pPr>
            <a:r>
              <a:rPr lang="en-US" altLang="zh-CN" sz="1400" dirty="0">
                <a:solidFill>
                  <a:schemeClr val="dk1">
                    <a:lumMod val="100000"/>
                  </a:schemeClr>
                </a:solidFill>
                <a:latin typeface="微软雅黑" panose="020B0503020204020204" pitchFamily="34" charset="-122"/>
                <a:ea typeface="微软雅黑" panose="020B0503020204020204" pitchFamily="34" charset="-122"/>
                <a:cs typeface="Tahoma" pitchFamily="34" charset="0"/>
              </a:rPr>
              <a:t>Download from website</a:t>
            </a:r>
          </a:p>
          <a:p>
            <a:pPr marL="285750" indent="-285750">
              <a:buFont typeface="Arial" panose="020B0604020202020204" pitchFamily="34" charset="0"/>
              <a:buChar char="•"/>
              <a:defRPr/>
            </a:pPr>
            <a:r>
              <a:rPr lang="en-US" altLang="zh-CN" sz="1400" dirty="0">
                <a:solidFill>
                  <a:schemeClr val="dk1">
                    <a:lumMod val="100000"/>
                  </a:schemeClr>
                </a:solidFill>
                <a:latin typeface="微软雅黑" panose="020B0503020204020204" pitchFamily="34" charset="-122"/>
                <a:ea typeface="微软雅黑" panose="020B0503020204020204" pitchFamily="34" charset="-122"/>
                <a:cs typeface="Tahoma" pitchFamily="34" charset="0"/>
              </a:rPr>
              <a:t>Used for face classification </a:t>
            </a:r>
          </a:p>
        </p:txBody>
      </p:sp>
      <p:sp>
        <p:nvSpPr>
          <p:cNvPr id="26" name="직사각형 48">
            <a:extLst>
              <a:ext uri="{FF2B5EF4-FFF2-40B4-BE49-F238E27FC236}">
                <a16:creationId xmlns:a16="http://schemas.microsoft.com/office/drawing/2014/main" id="{A2C7E6BC-046D-4F7A-B757-4748A2C9891F}"/>
              </a:ext>
            </a:extLst>
          </p:cNvPr>
          <p:cNvSpPr/>
          <p:nvPr/>
        </p:nvSpPr>
        <p:spPr>
          <a:xfrm>
            <a:off x="8001847" y="4221525"/>
            <a:ext cx="3480400" cy="2104034"/>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0" rtlCol="0" anchor="t" anchorCtr="1"/>
          <a:lstStyle/>
          <a:p>
            <a:pPr algn="ctr">
              <a:lnSpc>
                <a:spcPct val="150000"/>
              </a:lnSpc>
              <a:defRPr/>
            </a:pPr>
            <a:endParaRPr lang="en-US" altLang="zh-CN" sz="1100" dirty="0">
              <a:solidFill>
                <a:schemeClr val="dk1">
                  <a:lumMod val="100000"/>
                </a:schemeClr>
              </a:solidFill>
              <a:latin typeface="微软雅黑" panose="020B0503020204020204" pitchFamily="34" charset="-122"/>
              <a:ea typeface="微软雅黑" panose="020B0503020204020204" pitchFamily="34" charset="-122"/>
              <a:cs typeface="Tahoma" pitchFamily="34" charset="0"/>
            </a:endParaRPr>
          </a:p>
        </p:txBody>
      </p:sp>
      <p:sp>
        <p:nvSpPr>
          <p:cNvPr id="4" name="矩形 3">
            <a:extLst>
              <a:ext uri="{FF2B5EF4-FFF2-40B4-BE49-F238E27FC236}">
                <a16:creationId xmlns:a16="http://schemas.microsoft.com/office/drawing/2014/main" id="{014A852D-3000-4F97-A602-C6C9F9BDE0C8}"/>
              </a:ext>
            </a:extLst>
          </p:cNvPr>
          <p:cNvSpPr/>
          <p:nvPr/>
        </p:nvSpPr>
        <p:spPr>
          <a:xfrm>
            <a:off x="709755" y="4990791"/>
            <a:ext cx="3480397" cy="954107"/>
          </a:xfrm>
          <a:prstGeom prst="rect">
            <a:avLst/>
          </a:prstGeom>
        </p:spPr>
        <p:txBody>
          <a:bodyPr wrap="square">
            <a:spAutoFit/>
          </a:bodyPr>
          <a:lstStyle/>
          <a:p>
            <a:pPr marL="285750" indent="-285750">
              <a:buFont typeface="Arial" panose="020B0604020202020204" pitchFamily="34" charset="0"/>
              <a:buChar char="•"/>
            </a:pPr>
            <a:r>
              <a:rPr lang="en-US" sz="1400" dirty="0"/>
              <a:t>13233 images and 1680 people</a:t>
            </a:r>
          </a:p>
          <a:p>
            <a:pPr marL="285750" indent="-285750">
              <a:buFont typeface="Arial" panose="020B0604020202020204" pitchFamily="34" charset="0"/>
              <a:buChar char="•"/>
            </a:pPr>
            <a:r>
              <a:rPr lang="en-US" sz="1400" dirty="0"/>
              <a:t>A digital image dataset</a:t>
            </a:r>
          </a:p>
          <a:p>
            <a:pPr marL="285750" indent="-285750">
              <a:buFont typeface="Arial" panose="020B0604020202020204" pitchFamily="34" charset="0"/>
              <a:buChar char="•"/>
            </a:pPr>
            <a:r>
              <a:rPr lang="en-US" sz="1400" dirty="0"/>
              <a:t>Download from website</a:t>
            </a:r>
          </a:p>
          <a:p>
            <a:pPr marL="285750" indent="-285750">
              <a:buFont typeface="Arial" panose="020B0604020202020204" pitchFamily="34" charset="0"/>
              <a:buChar char="•"/>
            </a:pPr>
            <a:r>
              <a:rPr lang="en-US" sz="1400" dirty="0"/>
              <a:t>Used for training ResNet</a:t>
            </a:r>
          </a:p>
        </p:txBody>
      </p:sp>
      <p:sp>
        <p:nvSpPr>
          <p:cNvPr id="5" name="矩形 4">
            <a:extLst>
              <a:ext uri="{FF2B5EF4-FFF2-40B4-BE49-F238E27FC236}">
                <a16:creationId xmlns:a16="http://schemas.microsoft.com/office/drawing/2014/main" id="{28EFC8F2-C513-4390-B155-4828C6923E2E}"/>
              </a:ext>
            </a:extLst>
          </p:cNvPr>
          <p:cNvSpPr/>
          <p:nvPr/>
        </p:nvSpPr>
        <p:spPr>
          <a:xfrm>
            <a:off x="8167496" y="4929176"/>
            <a:ext cx="3480397" cy="1169551"/>
          </a:xfrm>
          <a:prstGeom prst="rect">
            <a:avLst/>
          </a:prstGeom>
        </p:spPr>
        <p:txBody>
          <a:bodyPr wrap="square">
            <a:spAutoFit/>
          </a:bodyPr>
          <a:lstStyle/>
          <a:p>
            <a:pPr marL="285750" lvl="0" indent="-285750">
              <a:buFont typeface="Arial" panose="020B0604020202020204" pitchFamily="34" charset="0"/>
              <a:buChar char="•"/>
              <a:defRPr/>
            </a:pPr>
            <a:r>
              <a:rPr lang="en-US" altLang="zh-CN" sz="1400" dirty="0">
                <a:solidFill>
                  <a:prstClr val="black"/>
                </a:solidFill>
              </a:rPr>
              <a:t>Consists of 4 people </a:t>
            </a:r>
          </a:p>
          <a:p>
            <a:pPr marL="285750" lvl="0" indent="-285750">
              <a:buFont typeface="Arial" panose="020B0604020202020204" pitchFamily="34" charset="0"/>
              <a:buChar char="•"/>
              <a:defRPr/>
            </a:pPr>
            <a:r>
              <a:rPr lang="en-US" altLang="zh-CN" sz="1400" dirty="0">
                <a:solidFill>
                  <a:prstClr val="black">
                    <a:lumMod val="100000"/>
                  </a:prstClr>
                </a:solidFill>
                <a:latin typeface="微软雅黑" panose="020B0503020204020204" pitchFamily="34" charset="-122"/>
                <a:ea typeface="微软雅黑" panose="020B0503020204020204" pitchFamily="34" charset="-122"/>
                <a:cs typeface="Tahoma" pitchFamily="34" charset="0"/>
              </a:rPr>
              <a:t>A digital dataset</a:t>
            </a:r>
          </a:p>
          <a:p>
            <a:pPr marL="285750" lvl="0" indent="-285750">
              <a:buFont typeface="Arial" panose="020B0604020202020204" pitchFamily="34" charset="0"/>
              <a:buChar char="•"/>
              <a:defRPr/>
            </a:pPr>
            <a:r>
              <a:rPr lang="en-US" altLang="zh-CN" sz="1400" dirty="0">
                <a:solidFill>
                  <a:prstClr val="black">
                    <a:lumMod val="100000"/>
                  </a:prstClr>
                </a:solidFill>
                <a:latin typeface="微软雅黑" panose="020B0503020204020204" pitchFamily="34" charset="-122"/>
                <a:ea typeface="微软雅黑" panose="020B0503020204020204" pitchFamily="34" charset="-122"/>
                <a:cs typeface="Tahoma" pitchFamily="34" charset="0"/>
              </a:rPr>
              <a:t>People in our lab</a:t>
            </a:r>
          </a:p>
          <a:p>
            <a:pPr marL="285750" lvl="0" indent="-285750">
              <a:buFont typeface="Arial" panose="020B0604020202020204" pitchFamily="34" charset="0"/>
              <a:buChar char="•"/>
              <a:defRPr/>
            </a:pPr>
            <a:r>
              <a:rPr lang="en-US" altLang="zh-CN" sz="1400" dirty="0">
                <a:solidFill>
                  <a:prstClr val="black">
                    <a:lumMod val="100000"/>
                  </a:prstClr>
                </a:solidFill>
                <a:latin typeface="微软雅黑" panose="020B0503020204020204" pitchFamily="34" charset="-122"/>
                <a:ea typeface="微软雅黑" panose="020B0503020204020204" pitchFamily="34" charset="-122"/>
                <a:cs typeface="Tahoma" pitchFamily="34" charset="0"/>
              </a:rPr>
              <a:t>Collected by ourselves</a:t>
            </a:r>
          </a:p>
          <a:p>
            <a:pPr marL="285750" lvl="0" indent="-285750">
              <a:buFont typeface="Arial" panose="020B0604020202020204" pitchFamily="34" charset="0"/>
              <a:buChar char="•"/>
              <a:defRPr/>
            </a:pPr>
            <a:r>
              <a:rPr lang="en-US" altLang="zh-CN" sz="1400" dirty="0">
                <a:solidFill>
                  <a:prstClr val="black">
                    <a:lumMod val="100000"/>
                  </a:prstClr>
                </a:solidFill>
                <a:latin typeface="微软雅黑" panose="020B0503020204020204" pitchFamily="34" charset="-122"/>
                <a:ea typeface="微软雅黑" panose="020B0503020204020204" pitchFamily="34" charset="-122"/>
                <a:cs typeface="Tahoma" pitchFamily="34" charset="0"/>
              </a:rPr>
              <a:t>Used for face classification </a:t>
            </a:r>
          </a:p>
        </p:txBody>
      </p:sp>
    </p:spTree>
    <p:extLst>
      <p:ext uri="{BB962C8B-B14F-4D97-AF65-F5344CB8AC3E}">
        <p14:creationId xmlns:p14="http://schemas.microsoft.com/office/powerpoint/2010/main" val="137317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6" name="矩形 5">
            <a:extLst>
              <a:ext uri="{FF2B5EF4-FFF2-40B4-BE49-F238E27FC236}">
                <a16:creationId xmlns:a16="http://schemas.microsoft.com/office/drawing/2014/main" id="{4E772BD3-F0BA-4B0B-B933-7AEE80B846F1}"/>
              </a:ext>
            </a:extLst>
          </p:cNvPr>
          <p:cNvSpPr/>
          <p:nvPr/>
        </p:nvSpPr>
        <p:spPr>
          <a:xfrm>
            <a:off x="3835341" y="980881"/>
            <a:ext cx="4521317" cy="469167"/>
          </a:xfrm>
          <a:prstGeom prst="rect">
            <a:avLst/>
          </a:prstGeom>
        </p:spPr>
        <p:txBody>
          <a:bodyPr wrap="square">
            <a:spAutoFit/>
          </a:bodyPr>
          <a:lstStyle/>
          <a:p>
            <a:pPr lvl="0" algn="just">
              <a:lnSpc>
                <a:spcPct val="110000"/>
              </a:lnSpc>
              <a:defRPr/>
            </a:pPr>
            <a:r>
              <a:rPr lang="en-US" sz="2400" b="1" dirty="0">
                <a:solidFill>
                  <a:srgbClr val="025483"/>
                </a:solidFill>
                <a:latin typeface="Times New Roman" panose="02020603050405020304" pitchFamily="18" charset="0"/>
                <a:cs typeface="Times New Roman" panose="02020603050405020304" pitchFamily="18" charset="0"/>
              </a:rPr>
              <a:t>Dataset Selection and Collection</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pic>
        <p:nvPicPr>
          <p:cNvPr id="4" name="圖片 3">
            <a:extLst>
              <a:ext uri="{FF2B5EF4-FFF2-40B4-BE49-F238E27FC236}">
                <a16:creationId xmlns:a16="http://schemas.microsoft.com/office/drawing/2014/main" id="{F3EDF1F2-C67A-47B7-9B60-1D03C2DF09BC}"/>
              </a:ext>
            </a:extLst>
          </p:cNvPr>
          <p:cNvPicPr>
            <a:picLocks noChangeAspect="1"/>
          </p:cNvPicPr>
          <p:nvPr/>
        </p:nvPicPr>
        <p:blipFill>
          <a:blip r:embed="rId2"/>
          <a:stretch>
            <a:fillRect/>
          </a:stretch>
        </p:blipFill>
        <p:spPr>
          <a:xfrm>
            <a:off x="1562527" y="2938075"/>
            <a:ext cx="2252907" cy="2201050"/>
          </a:xfrm>
          <a:prstGeom prst="rect">
            <a:avLst/>
          </a:prstGeom>
        </p:spPr>
      </p:pic>
      <p:pic>
        <p:nvPicPr>
          <p:cNvPr id="8" name="圖片 7" descr="http://arma.sourceforge.net/chokepoint/figures/00002875.jpg">
            <a:extLst>
              <a:ext uri="{FF2B5EF4-FFF2-40B4-BE49-F238E27FC236}">
                <a16:creationId xmlns:a16="http://schemas.microsoft.com/office/drawing/2014/main" id="{C0169BBD-DC23-4959-A1B4-1F6A0DBC66B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75200" y="3124200"/>
            <a:ext cx="2438400" cy="1828800"/>
          </a:xfrm>
          <a:prstGeom prst="rect">
            <a:avLst/>
          </a:prstGeom>
          <a:noFill/>
          <a:ln>
            <a:noFill/>
          </a:ln>
        </p:spPr>
      </p:pic>
      <p:pic>
        <p:nvPicPr>
          <p:cNvPr id="7" name="圖片 6">
            <a:extLst>
              <a:ext uri="{FF2B5EF4-FFF2-40B4-BE49-F238E27FC236}">
                <a16:creationId xmlns:a16="http://schemas.microsoft.com/office/drawing/2014/main" id="{4ACE3CD8-4E1E-48CF-B04B-6F950B169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1532" y="2634058"/>
            <a:ext cx="929798" cy="1239731"/>
          </a:xfrm>
          <a:prstGeom prst="rect">
            <a:avLst/>
          </a:prstGeom>
        </p:spPr>
      </p:pic>
      <p:pic>
        <p:nvPicPr>
          <p:cNvPr id="12" name="圖片 11">
            <a:extLst>
              <a:ext uri="{FF2B5EF4-FFF2-40B4-BE49-F238E27FC236}">
                <a16:creationId xmlns:a16="http://schemas.microsoft.com/office/drawing/2014/main" id="{67A6C00E-ACD3-48C3-A9C6-0E81E565F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532" y="3947544"/>
            <a:ext cx="929798" cy="1239731"/>
          </a:xfrm>
          <a:prstGeom prst="rect">
            <a:avLst/>
          </a:prstGeom>
        </p:spPr>
      </p:pic>
      <p:pic>
        <p:nvPicPr>
          <p:cNvPr id="14" name="圖片 13">
            <a:extLst>
              <a:ext uri="{FF2B5EF4-FFF2-40B4-BE49-F238E27FC236}">
                <a16:creationId xmlns:a16="http://schemas.microsoft.com/office/drawing/2014/main" id="{CA6652F4-602F-4C79-865A-B0D9C1716E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4867" y="2627837"/>
            <a:ext cx="954613" cy="1272817"/>
          </a:xfrm>
          <a:prstGeom prst="rect">
            <a:avLst/>
          </a:prstGeom>
        </p:spPr>
      </p:pic>
      <p:pic>
        <p:nvPicPr>
          <p:cNvPr id="16" name="圖片 15">
            <a:extLst>
              <a:ext uri="{FF2B5EF4-FFF2-40B4-BE49-F238E27FC236}">
                <a16:creationId xmlns:a16="http://schemas.microsoft.com/office/drawing/2014/main" id="{5F52A796-F997-4F47-8FBE-117D1D496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8582" y="3956953"/>
            <a:ext cx="927181" cy="1236241"/>
          </a:xfrm>
          <a:prstGeom prst="rect">
            <a:avLst/>
          </a:prstGeom>
        </p:spPr>
      </p:pic>
      <p:sp>
        <p:nvSpPr>
          <p:cNvPr id="17" name="文字方塊 16">
            <a:extLst>
              <a:ext uri="{FF2B5EF4-FFF2-40B4-BE49-F238E27FC236}">
                <a16:creationId xmlns:a16="http://schemas.microsoft.com/office/drawing/2014/main" id="{8CDD3681-C233-4534-B345-B6C220563DFE}"/>
              </a:ext>
            </a:extLst>
          </p:cNvPr>
          <p:cNvSpPr txBox="1"/>
          <p:nvPr/>
        </p:nvSpPr>
        <p:spPr>
          <a:xfrm>
            <a:off x="1880096" y="5263576"/>
            <a:ext cx="15044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LFW dataset</a:t>
            </a:r>
          </a:p>
        </p:txBody>
      </p:sp>
      <p:sp>
        <p:nvSpPr>
          <p:cNvPr id="18" name="文字方塊 17">
            <a:extLst>
              <a:ext uri="{FF2B5EF4-FFF2-40B4-BE49-F238E27FC236}">
                <a16:creationId xmlns:a16="http://schemas.microsoft.com/office/drawing/2014/main" id="{D760FCBD-C447-4F9F-A45D-9DD750F650EE}"/>
              </a:ext>
            </a:extLst>
          </p:cNvPr>
          <p:cNvSpPr txBox="1"/>
          <p:nvPr/>
        </p:nvSpPr>
        <p:spPr>
          <a:xfrm>
            <a:off x="5048855" y="5263576"/>
            <a:ext cx="209429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Chokepoint dataset</a:t>
            </a:r>
          </a:p>
        </p:txBody>
      </p:sp>
      <p:sp>
        <p:nvSpPr>
          <p:cNvPr id="21" name="文字方塊 20">
            <a:extLst>
              <a:ext uri="{FF2B5EF4-FFF2-40B4-BE49-F238E27FC236}">
                <a16:creationId xmlns:a16="http://schemas.microsoft.com/office/drawing/2014/main" id="{7F3AAE23-0921-4FE2-B1C1-F512D9440CE4}"/>
              </a:ext>
            </a:extLst>
          </p:cNvPr>
          <p:cNvSpPr txBox="1"/>
          <p:nvPr/>
        </p:nvSpPr>
        <p:spPr>
          <a:xfrm>
            <a:off x="8807452" y="5261030"/>
            <a:ext cx="15044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Delta dataset</a:t>
            </a:r>
          </a:p>
        </p:txBody>
      </p:sp>
    </p:spTree>
    <p:extLst>
      <p:ext uri="{BB962C8B-B14F-4D97-AF65-F5344CB8AC3E}">
        <p14:creationId xmlns:p14="http://schemas.microsoft.com/office/powerpoint/2010/main" val="273672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77F18D1-9F9F-4194-B65F-B272774FBFF4}"/>
              </a:ext>
            </a:extLst>
          </p:cNvPr>
          <p:cNvPicPr>
            <a:picLocks noChangeAspect="1"/>
          </p:cNvPicPr>
          <p:nvPr/>
        </p:nvPicPr>
        <p:blipFill>
          <a:blip r:embed="rId2"/>
          <a:stretch>
            <a:fillRect/>
          </a:stretch>
        </p:blipFill>
        <p:spPr>
          <a:xfrm>
            <a:off x="3565940" y="284852"/>
            <a:ext cx="5060119" cy="426757"/>
          </a:xfrm>
          <a:prstGeom prst="rect">
            <a:avLst/>
          </a:prstGeom>
        </p:spPr>
      </p:pic>
      <p:sp>
        <p:nvSpPr>
          <p:cNvPr id="6" name="矩形 5">
            <a:extLst>
              <a:ext uri="{FF2B5EF4-FFF2-40B4-BE49-F238E27FC236}">
                <a16:creationId xmlns:a16="http://schemas.microsoft.com/office/drawing/2014/main" id="{3A13628E-A72A-47E4-8DF4-B0B2E02BF2FF}"/>
              </a:ext>
            </a:extLst>
          </p:cNvPr>
          <p:cNvSpPr/>
          <p:nvPr/>
        </p:nvSpPr>
        <p:spPr bwMode="auto">
          <a:xfrm>
            <a:off x="0" y="2631831"/>
            <a:ext cx="12192000" cy="1594337"/>
          </a:xfrm>
          <a:prstGeom prst="rect">
            <a:avLst/>
          </a:prstGeom>
          <a:solidFill>
            <a:schemeClr val="accent1">
              <a:lumMod val="75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Times New Roman" panose="02020603050405020304" pitchFamily="18" charset="0"/>
                <a:cs typeface="Times New Roman" panose="02020603050405020304" pitchFamily="18" charset="0"/>
                <a:sym typeface="+mn-lt"/>
              </a:rPr>
              <a:t>1. Introduction</a:t>
            </a:r>
            <a:endParaRPr lang="zh-CN" altLang="en-US" sz="4000" b="1" dirty="0">
              <a:solidFill>
                <a:schemeClr val="bg1">
                  <a:lumMod val="100000"/>
                </a:schemeClr>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3982023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4495297" y="980881"/>
            <a:ext cx="2982576" cy="469167"/>
          </a:xfrm>
          <a:prstGeom prst="rect">
            <a:avLst/>
          </a:prstGeom>
        </p:spPr>
        <p:txBody>
          <a:bodyPr wrap="square">
            <a:spAutoFit/>
          </a:bodyPr>
          <a:lstStyle/>
          <a:p>
            <a:pPr algn="just">
              <a:lnSpc>
                <a:spcPct val="110000"/>
              </a:lnSpc>
              <a:defRPr/>
            </a:pPr>
            <a:r>
              <a:rPr lang="en-US" sz="2400" b="1" dirty="0">
                <a:solidFill>
                  <a:schemeClr val="accent1"/>
                </a:solidFill>
                <a:latin typeface="Times New Roman" panose="02020603050405020304" pitchFamily="18" charset="0"/>
                <a:cs typeface="Times New Roman" panose="02020603050405020304" pitchFamily="18" charset="0"/>
              </a:rPr>
              <a:t>Image Preprocessing</a:t>
            </a:r>
          </a:p>
        </p:txBody>
      </p:sp>
      <p:sp>
        <p:nvSpPr>
          <p:cNvPr id="6" name="矩形 5">
            <a:extLst>
              <a:ext uri="{FF2B5EF4-FFF2-40B4-BE49-F238E27FC236}">
                <a16:creationId xmlns:a16="http://schemas.microsoft.com/office/drawing/2014/main" id="{E30371F5-6619-4F44-B346-57762B727121}"/>
              </a:ext>
            </a:extLst>
          </p:cNvPr>
          <p:cNvSpPr/>
          <p:nvPr/>
        </p:nvSpPr>
        <p:spPr>
          <a:xfrm>
            <a:off x="1606070" y="1639326"/>
            <a:ext cx="9186976" cy="1421992"/>
          </a:xfrm>
          <a:prstGeom prst="rect">
            <a:avLst/>
          </a:prstGeom>
        </p:spPr>
        <p:txBody>
          <a:bodyPr wrap="square">
            <a:spAutoFit/>
          </a:bodyPr>
          <a:lstStyle/>
          <a:p>
            <a:pPr marL="342900" marR="0" indent="-342900">
              <a:lnSpc>
                <a:spcPct val="150000"/>
              </a:lnSpc>
              <a:spcBef>
                <a:spcPts val="0"/>
              </a:spcBef>
              <a:spcAft>
                <a:spcPts val="0"/>
              </a:spcAft>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Color to grayscale conversion</a:t>
            </a:r>
          </a:p>
          <a:p>
            <a:pPr marL="342900" marR="0" indent="-342900">
              <a:lnSpc>
                <a:spcPct val="150000"/>
              </a:lnSpc>
              <a:spcBef>
                <a:spcPts val="0"/>
              </a:spcBef>
              <a:spcAft>
                <a:spcPts val="0"/>
              </a:spcAft>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Face cropping </a:t>
            </a:r>
          </a:p>
          <a:p>
            <a:pPr marL="342900" marR="0" indent="-342900">
              <a:lnSpc>
                <a:spcPct val="150000"/>
              </a:lnSpc>
              <a:spcBef>
                <a:spcPts val="0"/>
              </a:spcBef>
              <a:spcAft>
                <a:spcPts val="0"/>
              </a:spcAft>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Face alignment</a:t>
            </a:r>
          </a:p>
        </p:txBody>
      </p:sp>
      <p:pic>
        <p:nvPicPr>
          <p:cNvPr id="7" name="圖片 6">
            <a:extLst>
              <a:ext uri="{FF2B5EF4-FFF2-40B4-BE49-F238E27FC236}">
                <a16:creationId xmlns:a16="http://schemas.microsoft.com/office/drawing/2014/main" id="{D4E995EF-E079-448B-8CFC-C167614E63D7}"/>
              </a:ext>
            </a:extLst>
          </p:cNvPr>
          <p:cNvPicPr/>
          <p:nvPr/>
        </p:nvPicPr>
        <p:blipFill>
          <a:blip r:embed="rId2"/>
          <a:stretch>
            <a:fillRect/>
          </a:stretch>
        </p:blipFill>
        <p:spPr>
          <a:xfrm>
            <a:off x="4406705" y="3127851"/>
            <a:ext cx="3159760" cy="2197100"/>
          </a:xfrm>
          <a:prstGeom prst="rect">
            <a:avLst/>
          </a:prstGeom>
        </p:spPr>
      </p:pic>
      <p:sp>
        <p:nvSpPr>
          <p:cNvPr id="4" name="矩形 3">
            <a:extLst>
              <a:ext uri="{FF2B5EF4-FFF2-40B4-BE49-F238E27FC236}">
                <a16:creationId xmlns:a16="http://schemas.microsoft.com/office/drawing/2014/main" id="{A49CD207-2797-40B7-9940-FD7479F88E68}"/>
              </a:ext>
            </a:extLst>
          </p:cNvPr>
          <p:cNvSpPr/>
          <p:nvPr/>
        </p:nvSpPr>
        <p:spPr>
          <a:xfrm>
            <a:off x="3802968" y="5391484"/>
            <a:ext cx="4586064" cy="255839"/>
          </a:xfrm>
          <a:prstGeom prst="rect">
            <a:avLst/>
          </a:prstGeom>
        </p:spPr>
        <p:txBody>
          <a:bodyPr wrap="none">
            <a:spAutoFit/>
          </a:bodyPr>
          <a:lstStyle/>
          <a:p>
            <a:pPr>
              <a:lnSpc>
                <a:spcPts val="12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An example of face cropping in preprocessing images</a:t>
            </a:r>
          </a:p>
        </p:txBody>
      </p:sp>
    </p:spTree>
    <p:extLst>
      <p:ext uri="{BB962C8B-B14F-4D97-AF65-F5344CB8AC3E}">
        <p14:creationId xmlns:p14="http://schemas.microsoft.com/office/powerpoint/2010/main" val="70981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800" b="1" i="0" u="none" strike="noStrike" kern="1200" cap="none" spc="0" normalizeH="0" baseline="0" noProof="0">
                <a:ln>
                  <a:noFill/>
                </a:ln>
                <a:solidFill>
                  <a:srgbClr val="025483"/>
                </a:solidFill>
                <a:effectLst/>
                <a:uLnTx/>
                <a:uFillTx/>
                <a:latin typeface="Arial"/>
                <a:ea typeface="微软雅黑"/>
                <a:cs typeface="+mn-cs"/>
              </a:rPr>
              <a:t>第 </a:t>
            </a:r>
            <a:fld id="{75168D04-7926-484C-B90B-2D13ABC6EC67}" type="slidenum">
              <a:rPr kumimoji="0" lang="zh-CN" altLang="en-US" sz="800" b="1" i="0" u="none" strike="noStrike" kern="1200" cap="none" spc="0" normalizeH="0" baseline="0" noProof="0" smtClean="0">
                <a:ln>
                  <a:noFill/>
                </a:ln>
                <a:solidFill>
                  <a:srgbClr val="025483"/>
                </a:solidFill>
                <a:effectLst/>
                <a:uLnTx/>
                <a:uFillTx/>
                <a:latin typeface="Arial"/>
                <a:ea typeface="微软雅黑"/>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r>
              <a:rPr kumimoji="0" lang="zh-CN" altLang="en-US" sz="800" b="1" i="0" u="none" strike="noStrike" kern="1200" cap="none" spc="0" normalizeH="0" baseline="0" noProof="0">
                <a:ln>
                  <a:noFill/>
                </a:ln>
                <a:solidFill>
                  <a:srgbClr val="025483"/>
                </a:solidFill>
                <a:effectLst/>
                <a:uLnTx/>
                <a:uFillTx/>
                <a:latin typeface="Arial"/>
                <a:ea typeface="微软雅黑"/>
                <a:cs typeface="+mn-cs"/>
              </a:rPr>
              <a:t> 页</a:t>
            </a:r>
            <a:endParaRPr kumimoji="0" lang="zh-CN" altLang="en-US" sz="800" b="1" i="0" u="none" strike="noStrike" kern="1200" cap="none" spc="0" normalizeH="0" baseline="0" noProof="0" dirty="0">
              <a:ln>
                <a:noFill/>
              </a:ln>
              <a:solidFill>
                <a:srgbClr val="025483"/>
              </a:solidFill>
              <a:effectLst/>
              <a:uLnTx/>
              <a:uFillTx/>
              <a:latin typeface="Arial"/>
              <a:ea typeface="微软雅黑"/>
              <a:cs typeface="+mn-cs"/>
            </a:endParaRPr>
          </a:p>
        </p:txBody>
      </p:sp>
      <p:sp>
        <p:nvSpPr>
          <p:cNvPr id="3" name="页脚占位符 2"/>
          <p:cNvSpPr>
            <a:spLocks noGrp="1"/>
          </p:cNvSpPr>
          <p:nvPr>
            <p:ph type="ftr" sz="quarter" idx="3"/>
          </p:nvPr>
        </p:nvSpPr>
        <p:spPr/>
        <p:txBody>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a:ln>
                  <a:noFill/>
                </a:ln>
                <a:solidFill>
                  <a:prstClr val="black">
                    <a:lumMod val="50000"/>
                    <a:lumOff val="50000"/>
                  </a:prstClr>
                </a:solidFill>
                <a:effectLst/>
                <a:uLnTx/>
                <a:uFillTx/>
                <a:latin typeface="Arial"/>
                <a:ea typeface="微软雅黑"/>
                <a:cs typeface="+mn-cs"/>
              </a:rPr>
              <a:t>竢实扬华，自强不息</a:t>
            </a:r>
          </a:p>
        </p:txBody>
      </p:sp>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4600804" y="992900"/>
            <a:ext cx="2990391"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Image Preprocessing</a:t>
            </a:r>
          </a:p>
        </p:txBody>
      </p:sp>
      <p:sp>
        <p:nvSpPr>
          <p:cNvPr id="4" name="矩形 3">
            <a:extLst>
              <a:ext uri="{FF2B5EF4-FFF2-40B4-BE49-F238E27FC236}">
                <a16:creationId xmlns:a16="http://schemas.microsoft.com/office/drawing/2014/main" id="{36BAD8FA-64D4-44CE-B126-9C89B8A64731}"/>
              </a:ext>
            </a:extLst>
          </p:cNvPr>
          <p:cNvSpPr/>
          <p:nvPr/>
        </p:nvSpPr>
        <p:spPr>
          <a:xfrm>
            <a:off x="4403869" y="1617465"/>
            <a:ext cx="3384260"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rPr>
              <a:t>Steps of </a:t>
            </a:r>
            <a:r>
              <a:rPr lang="en-US" sz="1600" b="1" dirty="0">
                <a:latin typeface="Times New Roman" panose="02020603050405020304" pitchFamily="18" charset="0"/>
                <a:ea typeface="Calibri" panose="020F0502020204030204" pitchFamily="34" charset="0"/>
              </a:rPr>
              <a:t>face alignment </a:t>
            </a:r>
            <a:r>
              <a:rPr lang="en-US" sz="1600" dirty="0">
                <a:latin typeface="Times New Roman" panose="02020603050405020304" pitchFamily="18" charset="0"/>
                <a:ea typeface="Calibri" panose="020F0502020204030204" pitchFamily="34" charset="0"/>
              </a:rPr>
              <a:t>are as follows</a:t>
            </a:r>
            <a:endParaRPr lang="en-US" sz="16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B97E266-9374-4E52-85F3-1F7F7C6A0EE8}"/>
                  </a:ext>
                </a:extLst>
              </p:cNvPr>
              <p:cNvSpPr/>
              <p:nvPr/>
            </p:nvSpPr>
            <p:spPr>
              <a:xfrm>
                <a:off x="2086708" y="1956019"/>
                <a:ext cx="8604738" cy="5315558"/>
              </a:xfrm>
              <a:prstGeom prst="rect">
                <a:avLst/>
              </a:prstGeom>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Download 68-facial landmark predictor from Dlib;</a:t>
                </a:r>
              </a:p>
              <a:p>
                <a:pPr marL="342900" marR="0" lvl="0" indent="-342900" algn="just">
                  <a:lnSpc>
                    <a:spcPct val="150000"/>
                  </a:lnSpc>
                  <a:spcBef>
                    <a:spcPts val="0"/>
                  </a:spcBef>
                  <a:spcAft>
                    <a:spcPts val="0"/>
                  </a:spcAft>
                  <a:buFont typeface="Symbol" panose="05050102010706020507" pitchFamily="18"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Get coordinates of 6 points on the left eye and coordinates of 6 points on the right eye. The coordinates of 6 points on the left eye are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1</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2</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3</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4</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5</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6</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The coordinates of 6 points on the right eye are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7</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8</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8</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9</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9</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10</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10</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11</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11</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12</m:t>
                        </m:r>
                      </m:sub>
                    </m:sSub>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12</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b="0" i="0" smtClean="0">
                        <a:latin typeface="Cambria Math" panose="02040503050406030204" pitchFamily="18" charset="0"/>
                        <a:ea typeface="Calibri" panose="020F0502020204030204" pitchFamily="34" charset="0"/>
                        <a:cs typeface="Times New Roman" panose="02020603050405020304" pitchFamily="18" charset="0"/>
                      </a:rPr>
                      <m:t>;</m:t>
                    </m:r>
                  </m:oMath>
                </a14:m>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Compute the center of each eye;</a:t>
                </a:r>
              </a:p>
              <a:p>
                <a:pPr marR="0" lvl="0" algn="just">
                  <a:lnSpc>
                    <a:spcPct val="150000"/>
                  </a:lnSpc>
                  <a:spcBef>
                    <a:spcPts val="0"/>
                  </a:spcBef>
                  <a:spcAft>
                    <a:spcPts val="0"/>
                  </a:spcAft>
                </a:pPr>
                <a14:m>
                  <m:oMath xmlns:m="http://schemas.openxmlformats.org/officeDocument/2006/math">
                    <m:sSub>
                      <m:sSubPr>
                        <m:ctrlPr>
                          <a:rPr lang="en-US" sz="1600" i="1">
                            <a:latin typeface="Cambria Math" panose="02040503050406030204" pitchFamily="18" charset="0"/>
                          </a:rPr>
                        </m:ctrlPr>
                      </m:sSubPr>
                      <m:e>
                        <m:r>
                          <a:rPr lang="en-US" sz="1600" b="0" i="0" smtClean="0">
                            <a:latin typeface="Cambria Math" panose="02040503050406030204" pitchFamily="18" charset="0"/>
                          </a:rPr>
                          <m:t>            </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𝑙</m:t>
                        </m:r>
                      </m:sub>
                    </m:sSub>
                    <m:sSub>
                      <m:sSubPr>
                        <m:ctrlPr>
                          <a:rPr lang="en-US" sz="1600" i="1">
                            <a:latin typeface="Cambria Math" panose="02040503050406030204" pitchFamily="18" charset="0"/>
                          </a:rPr>
                        </m:ctrlPr>
                      </m:sSubPr>
                      <m:e>
                        <m:r>
                          <a:rPr lang="en-US" sz="1600">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𝑙</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rPr>
                  <a:t> =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1</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2</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3</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4</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5</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6</m:t>
                            </m:r>
                          </m:sub>
                        </m:sSub>
                      </m:num>
                      <m:den>
                        <m:r>
                          <a:rPr lang="en-US" sz="1600">
                            <a:latin typeface="Cambria Math" panose="02040503050406030204" pitchFamily="18" charset="0"/>
                            <a:ea typeface="Calibri" panose="020F0502020204030204" pitchFamily="34" charset="0"/>
                            <a:cs typeface="Times New Roman" panose="02020603050405020304" pitchFamily="18" charset="0"/>
                          </a:rPr>
                          <m:t>6</m:t>
                        </m:r>
                      </m:den>
                    </m:f>
                    <m:r>
                      <a:rPr lang="en-US" sz="1600">
                        <a:latin typeface="Cambria Math" panose="02040503050406030204" pitchFamily="18" charset="0"/>
                        <a:ea typeface="Calibri" panose="020F0502020204030204" pitchFamily="34" charset="0"/>
                        <a:cs typeface="Times New Roman" panose="02020603050405020304" pitchFamily="18" charset="0"/>
                      </a:rPr>
                      <m:t>,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1</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2</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3</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4</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5</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6</m:t>
                            </m:r>
                          </m:sub>
                        </m:sSub>
                      </m:num>
                      <m:den>
                        <m:r>
                          <a:rPr lang="en-US" sz="1600">
                            <a:latin typeface="Cambria Math" panose="02040503050406030204" pitchFamily="18" charset="0"/>
                            <a:ea typeface="Calibri" panose="020F0502020204030204" pitchFamily="34" charset="0"/>
                            <a:cs typeface="Times New Roman" panose="02020603050405020304" pitchFamily="18" charset="0"/>
                          </a:rPr>
                          <m:t>6</m:t>
                        </m:r>
                      </m:den>
                    </m:f>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DengXian" panose="02010600030101010101" pitchFamily="2" charset="-122"/>
                  </a:rPr>
                  <a:t> </a:t>
                </a:r>
              </a:p>
              <a:p>
                <a:pPr marR="0" lvl="0" algn="just">
                  <a:lnSpc>
                    <a:spcPct val="150000"/>
                  </a:lnSpc>
                  <a:spcBef>
                    <a:spcPts val="0"/>
                  </a:spcBef>
                  <a:spcAft>
                    <a:spcPts val="0"/>
                  </a:spcAft>
                </a:pPr>
                <a14:m>
                  <m:oMath xmlns:m="http://schemas.openxmlformats.org/officeDocument/2006/math">
                    <m:sSub>
                      <m:sSubPr>
                        <m:ctrlPr>
                          <a:rPr lang="en-US" sz="1600" i="1">
                            <a:latin typeface="Cambria Math" panose="02040503050406030204" pitchFamily="18" charset="0"/>
                          </a:rPr>
                        </m:ctrlPr>
                      </m:sSubPr>
                      <m:e>
                        <m:r>
                          <a:rPr lang="en-US" sz="1600" b="0" i="0" smtClean="0">
                            <a:latin typeface="Cambria Math" panose="02040503050406030204" pitchFamily="18" charset="0"/>
                          </a:rPr>
                          <m:t>            </m:t>
                        </m:r>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𝑟</m:t>
                        </m:r>
                      </m:sub>
                    </m:sSub>
                    <m:sSub>
                      <m:sSubPr>
                        <m:ctrlPr>
                          <a:rPr lang="en-US" sz="1600" i="1">
                            <a:latin typeface="Cambria Math" panose="02040503050406030204" pitchFamily="18" charset="0"/>
                          </a:rPr>
                        </m:ctrlPr>
                      </m:sSubPr>
                      <m:e>
                        <m:r>
                          <a:rPr lang="en-US" sz="1600">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𝑟</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Calibri" panose="020F0502020204030204" pitchFamily="34" charset="0"/>
                  </a:rPr>
                  <a:t> = </a:t>
                </a:r>
                <a14:m>
                  <m:oMath xmlns:m="http://schemas.openxmlformats.org/officeDocument/2006/math">
                    <m:r>
                      <a:rPr lang="en-US" sz="1600">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7</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8</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9</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10</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11</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a:latin typeface="Cambria Math" panose="02040503050406030204" pitchFamily="18" charset="0"/>
                                <a:ea typeface="Calibri" panose="020F0502020204030204" pitchFamily="34" charset="0"/>
                                <a:cs typeface="Times New Roman" panose="02020603050405020304" pitchFamily="18" charset="0"/>
                              </a:rPr>
                              <m:t>12</m:t>
                            </m:r>
                          </m:sub>
                        </m:sSub>
                      </m:num>
                      <m:den>
                        <m:r>
                          <a:rPr lang="en-US" sz="1600">
                            <a:latin typeface="Cambria Math" panose="02040503050406030204" pitchFamily="18" charset="0"/>
                            <a:ea typeface="Calibri" panose="020F0502020204030204" pitchFamily="34" charset="0"/>
                            <a:cs typeface="Times New Roman" panose="02020603050405020304" pitchFamily="18" charset="0"/>
                          </a:rPr>
                          <m:t>6</m:t>
                        </m:r>
                      </m:den>
                    </m:f>
                    <m:r>
                      <a:rPr lang="en-US" sz="1600">
                        <a:latin typeface="Cambria Math" panose="02040503050406030204" pitchFamily="18" charset="0"/>
                        <a:ea typeface="Calibri" panose="020F0502020204030204" pitchFamily="34" charset="0"/>
                        <a:cs typeface="Times New Roman" panose="02020603050405020304" pitchFamily="18" charset="0"/>
                      </a:rPr>
                      <m:t>,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7</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8</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9</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10</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11</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a:latin typeface="Cambria Math" panose="02040503050406030204" pitchFamily="18" charset="0"/>
                                <a:ea typeface="Calibri" panose="020F0502020204030204" pitchFamily="34" charset="0"/>
                                <a:cs typeface="Times New Roman" panose="02020603050405020304" pitchFamily="18" charset="0"/>
                              </a:rPr>
                              <m:t>12</m:t>
                            </m:r>
                          </m:sub>
                        </m:sSub>
                      </m:num>
                      <m:den>
                        <m:r>
                          <a:rPr lang="en-US" sz="1600">
                            <a:latin typeface="Cambria Math" panose="02040503050406030204" pitchFamily="18" charset="0"/>
                            <a:ea typeface="Calibri" panose="020F0502020204030204" pitchFamily="34" charset="0"/>
                            <a:cs typeface="Times New Roman" panose="02020603050405020304" pitchFamily="18" charset="0"/>
                          </a:rPr>
                          <m:t>6</m:t>
                        </m:r>
                      </m:den>
                    </m:f>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DengXian" panose="02010600030101010101" pitchFamily="2" charset="-122"/>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Compute the angle between the two centers and the distance between the left eye and the right eye;</a:t>
                </a:r>
              </a:p>
              <a:p>
                <a:pPr marR="0" lvl="0" algn="just">
                  <a:lnSpc>
                    <a:spcPct val="150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m:rPr>
                        <m:sty m:val="p"/>
                      </m:rPr>
                      <a:rPr lang="en-US" sz="1600">
                        <a:latin typeface="Cambria Math" panose="02040503050406030204" pitchFamily="18" charset="0"/>
                      </a:rPr>
                      <m:t>α</m:t>
                    </m:r>
                    <m:r>
                      <a:rPr lang="en-US" sz="160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arctan</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𝑑𝑦</m:t>
                                </m:r>
                              </m:num>
                              <m:den>
                                <m:r>
                                  <a:rPr lang="en-US" sz="1600" i="1">
                                    <a:latin typeface="Cambria Math" panose="02040503050406030204" pitchFamily="18" charset="0"/>
                                  </a:rPr>
                                  <m:t>𝑑𝑥</m:t>
                                </m:r>
                              </m:den>
                            </m:f>
                          </m:e>
                        </m:d>
                      </m:e>
                    </m:func>
                    <m:r>
                      <a:rPr lang="en-US" sz="1600" i="1">
                        <a:latin typeface="Cambria Math" panose="02040503050406030204" pitchFamily="18" charset="0"/>
                      </a:rPr>
                      <m:t>=</m:t>
                    </m:r>
                    <m:r>
                      <m:rPr>
                        <m:sty m:val="p"/>
                      </m:rPr>
                      <a:rPr lang="en-US" sz="1600">
                        <a:latin typeface="Cambria Math" panose="02040503050406030204" pitchFamily="18" charset="0"/>
                      </a:rPr>
                      <m:t>arctan</m:t>
                    </m:r>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𝑦</m:t>
                                </m:r>
                              </m:e>
                              <m:sub>
                                <m:r>
                                  <a:rPr lang="en-US" sz="1600" i="1">
                                    <a:latin typeface="Cambria Math" panose="02040503050406030204" pitchFamily="18" charset="0"/>
                                  </a:rPr>
                                  <m:t>𝑟</m:t>
                                </m:r>
                              </m:sub>
                            </m:sSub>
                            <m:r>
                              <a:rPr lang="en-US" sz="1600" i="1">
                                <a:latin typeface="Cambria Math" panose="02040503050406030204" pitchFamily="18" charset="0"/>
                              </a:rPr>
                              <m:t>− </m:t>
                            </m:r>
                            <m:r>
                              <a:rPr lang="en-US" sz="1600" i="1">
                                <a:latin typeface="Cambria Math" panose="02040503050406030204" pitchFamily="18" charset="0"/>
                              </a:rPr>
                              <m:t>𝑦</m:t>
                            </m:r>
                          </m:e>
                          <m:sub>
                            <m:r>
                              <a:rPr lang="en-US" sz="1600" i="1">
                                <a:latin typeface="Cambria Math" panose="02040503050406030204" pitchFamily="18" charset="0"/>
                              </a:rPr>
                              <m:t>𝑙</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𝑟</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𝑙</m:t>
                            </m:r>
                          </m:sub>
                        </m:sSub>
                      </m:den>
                    </m:f>
                    <m:r>
                      <a:rPr lang="en-US" sz="1600" i="1">
                        <a:latin typeface="Cambria Math" panose="02040503050406030204" pitchFamily="18" charset="0"/>
                      </a:rPr>
                      <m:t>)</m:t>
                    </m:r>
                  </m:oMath>
                </a14:m>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1600" b="0" i="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600">
                        <a:latin typeface="Cambria Math" panose="02040503050406030204" pitchFamily="18" charset="0"/>
                        <a:ea typeface="Calibri" panose="020F0502020204030204" pitchFamily="34" charset="0"/>
                        <a:cs typeface="Times New Roman" panose="02020603050405020304" pitchFamily="18" charset="0"/>
                      </a:rPr>
                      <m:t>d</m:t>
                    </m:r>
                    <m:r>
                      <a:rPr lang="en-US" sz="1600">
                        <a:latin typeface="Cambria Math" panose="02040503050406030204" pitchFamily="18" charset="0"/>
                        <a:ea typeface="Calibri" panose="020F0502020204030204" pitchFamily="34" charset="0"/>
                        <a:cs typeface="Times New Roman" panose="02020603050405020304" pitchFamily="18" charset="0"/>
                      </a:rPr>
                      <m:t>= </m:t>
                    </m:r>
                    <m:rad>
                      <m:radPr>
                        <m:ctrlPr>
                          <a:rPr lang="en-US" sz="1600" i="1">
                            <a:latin typeface="Cambria Math" panose="02040503050406030204" pitchFamily="18" charset="0"/>
                          </a:rPr>
                        </m:ctrlPr>
                      </m:radPr>
                      <m:deg>
                        <m:r>
                          <a:rPr lang="en-US" sz="1600">
                            <a:latin typeface="Cambria Math" panose="02040503050406030204" pitchFamily="18" charset="0"/>
                            <a:ea typeface="Calibri" panose="020F0502020204030204" pitchFamily="34" charset="0"/>
                            <a:cs typeface="Times New Roman" panose="02020603050405020304" pitchFamily="18" charset="0"/>
                          </a:rPr>
                          <m:t>2</m:t>
                        </m:r>
                      </m:deg>
                      <m:e>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𝑟</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𝑙</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r>
                          <a:rPr lang="en-US" sz="1600">
                            <a:latin typeface="Cambria Math" panose="02040503050406030204" pitchFamily="18" charset="0"/>
                            <a:ea typeface="Calibri" panose="020F0502020204030204" pitchFamily="34" charset="0"/>
                            <a:cs typeface="Times New Roman" panose="02020603050405020304" pitchFamily="18" charset="0"/>
                          </a:rPr>
                          <m:t>+</m:t>
                        </m:r>
                        <m:sSup>
                          <m:sSupPr>
                            <m:ctrlPr>
                              <a:rPr lang="en-US" sz="1600" i="1">
                                <a:latin typeface="Cambria Math" panose="02040503050406030204" pitchFamily="18" charset="0"/>
                              </a:rPr>
                            </m:ctrlPr>
                          </m:sSupPr>
                          <m:e>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𝑟</m:t>
                                    </m:r>
                                  </m:sub>
                                </m:sSub>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𝑙</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e>
                          <m:sup>
                            <m:r>
                              <a:rPr lang="en-US" sz="1600">
                                <a:latin typeface="Cambria Math" panose="02040503050406030204" pitchFamily="18" charset="0"/>
                                <a:ea typeface="Calibri" panose="020F0502020204030204" pitchFamily="34" charset="0"/>
                                <a:cs typeface="Times New Roman" panose="02020603050405020304" pitchFamily="18" charset="0"/>
                              </a:rPr>
                              <m:t>2</m:t>
                            </m:r>
                          </m:sup>
                        </m:sSup>
                      </m:e>
                    </m:rad>
                  </m:oMath>
                </a14:m>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ts val="2400"/>
                  </a:lnSpc>
                  <a:spcBef>
                    <a:spcPts val="0"/>
                  </a:spcBef>
                  <a:spcAft>
                    <a:spcPts val="0"/>
                  </a:spcAft>
                </a:pP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ts val="2400"/>
                  </a:lnSpc>
                  <a:spcBef>
                    <a:spcPts val="0"/>
                  </a:spcBef>
                  <a:spcAft>
                    <a:spcPts val="0"/>
                  </a:spcAft>
                  <a:buFont typeface="Symbol" panose="05050102010706020507" pitchFamily="18" charset="2"/>
                  <a:buChar char=""/>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7B97E266-9374-4E52-85F3-1F7F7C6A0EE8}"/>
                  </a:ext>
                </a:extLst>
              </p:cNvPr>
              <p:cNvSpPr>
                <a:spLocks noRot="1" noChangeAspect="1" noMove="1" noResize="1" noEditPoints="1" noAdjustHandles="1" noChangeArrowheads="1" noChangeShapeType="1" noTextEdit="1"/>
              </p:cNvSpPr>
              <p:nvPr/>
            </p:nvSpPr>
            <p:spPr>
              <a:xfrm>
                <a:off x="2086708" y="1956019"/>
                <a:ext cx="8604738" cy="5315558"/>
              </a:xfrm>
              <a:prstGeom prst="rect">
                <a:avLst/>
              </a:prstGeom>
              <a:blipFill>
                <a:blip r:embed="rId2"/>
                <a:stretch>
                  <a:fillRect l="-354" r="-425"/>
                </a:stretch>
              </a:blipFill>
            </p:spPr>
            <p:txBody>
              <a:bodyPr/>
              <a:lstStyle/>
              <a:p>
                <a:r>
                  <a:rPr lang="en-US">
                    <a:noFill/>
                  </a:rPr>
                  <a:t> </a:t>
                </a:r>
              </a:p>
            </p:txBody>
          </p:sp>
        </mc:Fallback>
      </mc:AlternateContent>
    </p:spTree>
    <p:extLst>
      <p:ext uri="{BB962C8B-B14F-4D97-AF65-F5344CB8AC3E}">
        <p14:creationId xmlns:p14="http://schemas.microsoft.com/office/powerpoint/2010/main" val="142123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4501788" y="997944"/>
            <a:ext cx="3188423"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Image Preprocessing</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E439809-B1A0-4679-86F3-BA6498CA2121}"/>
                  </a:ext>
                </a:extLst>
              </p:cNvPr>
              <p:cNvSpPr/>
              <p:nvPr/>
            </p:nvSpPr>
            <p:spPr>
              <a:xfrm>
                <a:off x="1707671" y="1946031"/>
                <a:ext cx="8920594" cy="4045146"/>
              </a:xfrm>
              <a:prstGeom prst="rect">
                <a:avLst/>
              </a:prstGeom>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Calculate the location of the desired right eye based on the desired left eye location and the desired face width. These two arguments are given in default;</a:t>
                </a:r>
              </a:p>
              <a:p>
                <a:pPr marR="0" lvl="0" algn="just">
                  <a:lnSpc>
                    <a:spcPct val="150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𝑑</m:t>
                        </m:r>
                      </m:e>
                      <m:sub>
                        <m:r>
                          <a:rPr lang="en-US" sz="1600" i="1">
                            <a:latin typeface="Cambria Math" panose="02040503050406030204" pitchFamily="18" charset="0"/>
                            <a:ea typeface="Calibri" panose="020F0502020204030204" pitchFamily="34" charset="0"/>
                            <a:cs typeface="Times New Roman" panose="02020603050405020304" pitchFamily="18" charset="0"/>
                          </a:rPr>
                          <m:t>𝑑𝑒𝑠𝑖𝑟𝑒</m:t>
                        </m:r>
                      </m:sub>
                    </m:sSub>
                    <m:r>
                      <a:rPr lang="en-US" sz="1600">
                        <a:latin typeface="Cambria Math" panose="02040503050406030204" pitchFamily="18" charset="0"/>
                        <a:ea typeface="Calibri" panose="020F0502020204030204" pitchFamily="34" charset="0"/>
                        <a:cs typeface="Times New Roman" panose="02020603050405020304" pitchFamily="18" charset="0"/>
                      </a:rPr>
                      <m:t>=256 ×</m:t>
                    </m:r>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r>
                          <a:rPr lang="en-US" sz="1600">
                            <a:latin typeface="Cambria Math" panose="02040503050406030204" pitchFamily="18" charset="0"/>
                            <a:ea typeface="Calibri" panose="020F0502020204030204" pitchFamily="34" charset="0"/>
                            <a:cs typeface="Times New Roman" panose="02020603050405020304" pitchFamily="18" charset="0"/>
                          </a:rPr>
                          <m:t>0.65</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0.35</m:t>
                        </m:r>
                      </m:e>
                    </m:d>
                    <m:r>
                      <a:rPr lang="en-US" sz="1600">
                        <a:latin typeface="Cambria Math" panose="02040503050406030204" pitchFamily="18" charset="0"/>
                        <a:ea typeface="Calibri" panose="020F0502020204030204" pitchFamily="34" charset="0"/>
                        <a:cs typeface="Times New Roman" panose="02020603050405020304" pitchFamily="18" charset="0"/>
                      </a:rPr>
                      <m:t>=76.80</m:t>
                    </m:r>
                  </m:oMath>
                </a14:m>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Calculate the scale for converting an original face width to desired face width;</a:t>
                </a:r>
              </a:p>
              <a:p>
                <a:pPr marR="0" lvl="0">
                  <a:lnSpc>
                    <a:spcPct val="150000"/>
                  </a:lnSpc>
                  <a:spcBef>
                    <a:spcPts val="0"/>
                  </a:spcBef>
                  <a:spcAft>
                    <a:spcPts val="0"/>
                  </a:spcAft>
                </a:pPr>
                <a:r>
                  <a:rPr lang="en-US" sz="1600" dirty="0"/>
                  <a:t>       </a:t>
                </a:r>
                <a14:m>
                  <m:oMath xmlns:m="http://schemas.openxmlformats.org/officeDocument/2006/math">
                    <m:r>
                      <m:rPr>
                        <m:sty m:val="p"/>
                      </m:rPr>
                      <a:rPr lang="en-US" sz="1600">
                        <a:latin typeface="Cambria Math" panose="02040503050406030204" pitchFamily="18" charset="0"/>
                      </a:rPr>
                      <m:t>s</m:t>
                    </m:r>
                    <m:r>
                      <a:rPr lang="en-US" sz="1600">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𝑑𝑒𝑠𝑖𝑟𝑒</m:t>
                            </m:r>
                          </m:sub>
                        </m:sSub>
                      </m:num>
                      <m:den>
                        <m:r>
                          <a:rPr lang="en-US" sz="1600" i="1">
                            <a:latin typeface="Cambria Math" panose="02040503050406030204" pitchFamily="18" charset="0"/>
                          </a:rPr>
                          <m:t>𝑑</m:t>
                        </m:r>
                      </m:den>
                    </m:f>
                  </m:oMath>
                </a14:m>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Computing the center of the two eyes in the original face;</a:t>
                </a: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r>
                      <m:rPr>
                        <m:sty m:val="p"/>
                      </m:rPr>
                      <a:rPr lang="en-US" sz="1600">
                        <a:latin typeface="Cambria Math" panose="02040503050406030204" pitchFamily="18" charset="0"/>
                        <a:ea typeface="Calibri" panose="020F0502020204030204" pitchFamily="34" charset="0"/>
                        <a:cs typeface="Times New Roman" panose="02020603050405020304" pitchFamily="18" charset="0"/>
                      </a:rPr>
                      <m:t>c</m:t>
                    </m:r>
                    <m:r>
                      <a:rPr lang="en-US" sz="1600">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𝑟</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𝑥</m:t>
                            </m:r>
                          </m:e>
                          <m:sub>
                            <m:r>
                              <a:rPr lang="en-US" sz="1600" i="1">
                                <a:latin typeface="Cambria Math" panose="02040503050406030204" pitchFamily="18" charset="0"/>
                                <a:ea typeface="Calibri" panose="020F0502020204030204" pitchFamily="34" charset="0"/>
                                <a:cs typeface="Times New Roman" panose="02020603050405020304" pitchFamily="18" charset="0"/>
                              </a:rPr>
                              <m:t>𝑙</m:t>
                            </m:r>
                          </m:sub>
                        </m:sSub>
                      </m:num>
                      <m:den>
                        <m:r>
                          <a:rPr lang="en-US" sz="1600">
                            <a:latin typeface="Cambria Math" panose="02040503050406030204" pitchFamily="18" charset="0"/>
                            <a:ea typeface="Calibri" panose="020F0502020204030204" pitchFamily="34" charset="0"/>
                            <a:cs typeface="Times New Roman" panose="02020603050405020304" pitchFamily="18" charset="0"/>
                          </a:rPr>
                          <m:t>2</m:t>
                        </m:r>
                      </m:den>
                    </m:f>
                    <m:r>
                      <a:rPr lang="en-US" sz="1600">
                        <a:latin typeface="Cambria Math" panose="02040503050406030204" pitchFamily="18" charset="0"/>
                        <a:ea typeface="Calibri" panose="020F0502020204030204" pitchFamily="34" charset="0"/>
                        <a:cs typeface="Times New Roman" panose="02020603050405020304" pitchFamily="18" charset="0"/>
                      </a:rPr>
                      <m:t>,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𝑟</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𝑦</m:t>
                            </m:r>
                          </m:e>
                          <m:sub>
                            <m:r>
                              <a:rPr lang="en-US" sz="1600" i="1">
                                <a:latin typeface="Cambria Math" panose="02040503050406030204" pitchFamily="18" charset="0"/>
                                <a:ea typeface="Calibri" panose="020F0502020204030204" pitchFamily="34" charset="0"/>
                                <a:cs typeface="Times New Roman" panose="02020603050405020304" pitchFamily="18" charset="0"/>
                              </a:rPr>
                              <m:t>𝑙</m:t>
                            </m:r>
                          </m:sub>
                        </m:sSub>
                      </m:num>
                      <m:den>
                        <m:r>
                          <a:rPr lang="en-US" sz="1600">
                            <a:latin typeface="Cambria Math" panose="02040503050406030204" pitchFamily="18" charset="0"/>
                            <a:ea typeface="Calibri" panose="020F0502020204030204" pitchFamily="34" charset="0"/>
                            <a:cs typeface="Times New Roman" panose="02020603050405020304" pitchFamily="18" charset="0"/>
                          </a:rPr>
                          <m:t>2</m:t>
                        </m:r>
                      </m:den>
                    </m:f>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DengXian" panose="02010600030101010101" pitchFamily="2" charset="-122"/>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Rotate the original face to make the connection line between the two eyes horizontal, then scale the face by using a function in OpenCV. The function is</a:t>
                </a:r>
              </a:p>
              <a:p>
                <a:pPr marR="0" lvl="0" algn="just">
                  <a:lnSpc>
                    <a:spcPct val="150000"/>
                  </a:lnSpc>
                  <a:spcBef>
                    <a:spcPts val="0"/>
                  </a:spcBef>
                  <a:spcAft>
                    <a:spcPts val="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m = cv2.getRotationMatrix2D (c, α, s ), m is the aligned face.</a:t>
                </a:r>
                <a:endParaRPr lang="en-US" sz="1200" dirty="0">
                  <a:latin typeface="Times New Roman" panose="02020603050405020304" pitchFamily="18" charset="0"/>
                  <a:ea typeface="DengXian" panose="02010600030101010101" pitchFamily="2" charset="-122"/>
                </a:endParaRPr>
              </a:p>
            </p:txBody>
          </p:sp>
        </mc:Choice>
        <mc:Fallback xmlns="">
          <p:sp>
            <p:nvSpPr>
              <p:cNvPr id="4" name="矩形 3">
                <a:extLst>
                  <a:ext uri="{FF2B5EF4-FFF2-40B4-BE49-F238E27FC236}">
                    <a16:creationId xmlns:a16="http://schemas.microsoft.com/office/drawing/2014/main" id="{DE439809-B1A0-4679-86F3-BA6498CA2121}"/>
                  </a:ext>
                </a:extLst>
              </p:cNvPr>
              <p:cNvSpPr>
                <a:spLocks noRot="1" noChangeAspect="1" noMove="1" noResize="1" noEditPoints="1" noAdjustHandles="1" noChangeArrowheads="1" noChangeShapeType="1" noTextEdit="1"/>
              </p:cNvSpPr>
              <p:nvPr/>
            </p:nvSpPr>
            <p:spPr>
              <a:xfrm>
                <a:off x="1707671" y="1946031"/>
                <a:ext cx="8920594" cy="4045146"/>
              </a:xfrm>
              <a:prstGeom prst="rect">
                <a:avLst/>
              </a:prstGeom>
              <a:blipFill>
                <a:blip r:embed="rId2"/>
                <a:stretch>
                  <a:fillRect l="-342" r="-410" b="-904"/>
                </a:stretch>
              </a:blipFill>
            </p:spPr>
            <p:txBody>
              <a:bodyPr/>
              <a:lstStyle/>
              <a:p>
                <a:r>
                  <a:rPr lang="en-US">
                    <a:noFill/>
                  </a:rPr>
                  <a:t> </a:t>
                </a:r>
              </a:p>
            </p:txBody>
          </p:sp>
        </mc:Fallback>
      </mc:AlternateContent>
    </p:spTree>
    <p:extLst>
      <p:ext uri="{BB962C8B-B14F-4D97-AF65-F5344CB8AC3E}">
        <p14:creationId xmlns:p14="http://schemas.microsoft.com/office/powerpoint/2010/main" val="164978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7485A35-9478-4339-A3E2-B331157FD010}"/>
              </a:ext>
            </a:extLst>
          </p:cNvPr>
          <p:cNvSpPr>
            <a:spLocks noGrp="1"/>
          </p:cNvSpPr>
          <p:nvPr>
            <p:ph type="sldNum" sz="quarter" idx="4"/>
          </p:nvPr>
        </p:nvSpPr>
        <p:spPr/>
        <p:txBody>
          <a:bodyPr/>
          <a:lstStyle/>
          <a:p>
            <a:r>
              <a:rPr lang="zh-CN" altLang="en-US"/>
              <a:t>第 </a:t>
            </a:r>
            <a:fld id="{75168D04-7926-484C-B90B-2D13ABC6EC67}" type="slidenum">
              <a:rPr lang="zh-CN" altLang="en-US" smtClean="0"/>
              <a:pPr/>
              <a:t>33</a:t>
            </a:fld>
            <a:r>
              <a:rPr lang="zh-CN" altLang="en-US"/>
              <a:t> 页</a:t>
            </a:r>
            <a:endParaRPr lang="zh-CN" altLang="en-US" dirty="0"/>
          </a:p>
        </p:txBody>
      </p:sp>
      <p:sp>
        <p:nvSpPr>
          <p:cNvPr id="3" name="頁尾版面配置區 2">
            <a:extLst>
              <a:ext uri="{FF2B5EF4-FFF2-40B4-BE49-F238E27FC236}">
                <a16:creationId xmlns:a16="http://schemas.microsoft.com/office/drawing/2014/main" id="{D6F2702A-8A73-40F1-95D6-2574D275FCD8}"/>
              </a:ext>
            </a:extLst>
          </p:cNvPr>
          <p:cNvSpPr>
            <a:spLocks noGrp="1"/>
          </p:cNvSpPr>
          <p:nvPr>
            <p:ph type="ftr" sz="quarter" idx="3"/>
          </p:nvPr>
        </p:nvSpPr>
        <p:spPr/>
        <p:txBody>
          <a:bodyPr/>
          <a:lstStyle/>
          <a:p>
            <a:r>
              <a:rPr lang="zh-CN" altLang="en-US"/>
              <a:t>竢实扬华，自强不息</a:t>
            </a:r>
          </a:p>
        </p:txBody>
      </p:sp>
      <p:pic>
        <p:nvPicPr>
          <p:cNvPr id="5" name="圖片 4">
            <a:extLst>
              <a:ext uri="{FF2B5EF4-FFF2-40B4-BE49-F238E27FC236}">
                <a16:creationId xmlns:a16="http://schemas.microsoft.com/office/drawing/2014/main" id="{6BA243C0-3298-4B98-9F61-D0ECE70AF5EC}"/>
              </a:ext>
            </a:extLst>
          </p:cNvPr>
          <p:cNvPicPr>
            <a:picLocks noChangeAspect="1"/>
          </p:cNvPicPr>
          <p:nvPr/>
        </p:nvPicPr>
        <p:blipFill>
          <a:blip r:embed="rId2"/>
          <a:stretch>
            <a:fillRect/>
          </a:stretch>
        </p:blipFill>
        <p:spPr>
          <a:xfrm>
            <a:off x="3662973" y="2382811"/>
            <a:ext cx="3545346" cy="3684380"/>
          </a:xfrm>
          <a:prstGeom prst="rect">
            <a:avLst/>
          </a:prstGeom>
        </p:spPr>
      </p:pic>
      <p:sp>
        <p:nvSpPr>
          <p:cNvPr id="6" name="文本占位符 21">
            <a:extLst>
              <a:ext uri="{FF2B5EF4-FFF2-40B4-BE49-F238E27FC236}">
                <a16:creationId xmlns:a16="http://schemas.microsoft.com/office/drawing/2014/main" id="{F517D3E8-214B-4D69-B4B9-FC6AE042F223}"/>
              </a:ext>
            </a:extLst>
          </p:cNvPr>
          <p:cNvSpPr txBox="1">
            <a:spLocks/>
          </p:cNvSpPr>
          <p:nvPr/>
        </p:nvSpPr>
        <p:spPr>
          <a:xfrm>
            <a:off x="1645149" y="562707"/>
            <a:ext cx="2158502" cy="441619"/>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7" name="矩形 6">
            <a:extLst>
              <a:ext uri="{FF2B5EF4-FFF2-40B4-BE49-F238E27FC236}">
                <a16:creationId xmlns:a16="http://schemas.microsoft.com/office/drawing/2014/main" id="{D9F38141-2C4C-43FF-9438-61E0B964B3CC}"/>
              </a:ext>
            </a:extLst>
          </p:cNvPr>
          <p:cNvSpPr/>
          <p:nvPr/>
        </p:nvSpPr>
        <p:spPr>
          <a:xfrm>
            <a:off x="4246655" y="980881"/>
            <a:ext cx="3698690"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Image Preprocessing</a:t>
            </a:r>
          </a:p>
        </p:txBody>
      </p:sp>
      <p:cxnSp>
        <p:nvCxnSpPr>
          <p:cNvPr id="9" name="直線接點 8">
            <a:extLst>
              <a:ext uri="{FF2B5EF4-FFF2-40B4-BE49-F238E27FC236}">
                <a16:creationId xmlns:a16="http://schemas.microsoft.com/office/drawing/2014/main" id="{3922FD6A-1FD3-4EF4-9A2D-AE1203129525}"/>
              </a:ext>
            </a:extLst>
          </p:cNvPr>
          <p:cNvCxnSpPr>
            <a:cxnSpLocks/>
          </p:cNvCxnSpPr>
          <p:nvPr/>
        </p:nvCxnSpPr>
        <p:spPr>
          <a:xfrm>
            <a:off x="4987775" y="3658175"/>
            <a:ext cx="959733" cy="27783"/>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3" name="直線單箭頭接點 12">
            <a:extLst>
              <a:ext uri="{FF2B5EF4-FFF2-40B4-BE49-F238E27FC236}">
                <a16:creationId xmlns:a16="http://schemas.microsoft.com/office/drawing/2014/main" id="{1136CDFE-FE54-4A59-AA77-91D9D3DA060B}"/>
              </a:ext>
            </a:extLst>
          </p:cNvPr>
          <p:cNvCxnSpPr>
            <a:cxnSpLocks/>
          </p:cNvCxnSpPr>
          <p:nvPr/>
        </p:nvCxnSpPr>
        <p:spPr>
          <a:xfrm flipV="1">
            <a:off x="5214311" y="2142152"/>
            <a:ext cx="1994008" cy="1525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AE1753-89B2-455E-8438-FB5B812B9FD1}"/>
              </a:ext>
            </a:extLst>
          </p:cNvPr>
          <p:cNvSpPr/>
          <p:nvPr/>
        </p:nvSpPr>
        <p:spPr>
          <a:xfrm>
            <a:off x="7208319" y="1791709"/>
            <a:ext cx="304892" cy="369332"/>
          </a:xfrm>
          <a:prstGeom prst="rect">
            <a:avLst/>
          </a:prstGeom>
        </p:spPr>
        <p:txBody>
          <a:bodyPr wrap="none">
            <a:spAutoFit/>
          </a:bodyPr>
          <a:lstStyle/>
          <a:p>
            <a:r>
              <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α</a:t>
            </a:r>
            <a:endParaRPr lang="en-US" dirty="0"/>
          </a:p>
        </p:txBody>
      </p:sp>
      <p:sp>
        <p:nvSpPr>
          <p:cNvPr id="18" name="橢圓 17">
            <a:extLst>
              <a:ext uri="{FF2B5EF4-FFF2-40B4-BE49-F238E27FC236}">
                <a16:creationId xmlns:a16="http://schemas.microsoft.com/office/drawing/2014/main" id="{F7DB8A66-6FF4-4F4C-AD22-220511E941D4}"/>
              </a:ext>
            </a:extLst>
          </p:cNvPr>
          <p:cNvSpPr/>
          <p:nvPr/>
        </p:nvSpPr>
        <p:spPr>
          <a:xfrm>
            <a:off x="5384467" y="3685958"/>
            <a:ext cx="97571" cy="7031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BD363BFE-AC84-4B69-A55F-F740DA321DC6}"/>
              </a:ext>
            </a:extLst>
          </p:cNvPr>
          <p:cNvSpPr/>
          <p:nvPr/>
        </p:nvSpPr>
        <p:spPr>
          <a:xfrm>
            <a:off x="7945345" y="3556858"/>
            <a:ext cx="287258" cy="369332"/>
          </a:xfrm>
          <a:prstGeom prst="rect">
            <a:avLst/>
          </a:prstGeom>
        </p:spPr>
        <p:txBody>
          <a:bodyPr wrap="none">
            <a:spAutoFit/>
          </a:bodyPr>
          <a:lstStyle/>
          <a:p>
            <a:r>
              <a:rPr lang="en-US"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c</a:t>
            </a:r>
            <a:endParaRPr lang="en-US" dirty="0"/>
          </a:p>
        </p:txBody>
      </p:sp>
      <p:cxnSp>
        <p:nvCxnSpPr>
          <p:cNvPr id="20" name="直線單箭頭接點 19">
            <a:extLst>
              <a:ext uri="{FF2B5EF4-FFF2-40B4-BE49-F238E27FC236}">
                <a16:creationId xmlns:a16="http://schemas.microsoft.com/office/drawing/2014/main" id="{D09B9596-639B-4A74-9F93-DC9E1E54F148}"/>
              </a:ext>
            </a:extLst>
          </p:cNvPr>
          <p:cNvCxnSpPr>
            <a:cxnSpLocks/>
          </p:cNvCxnSpPr>
          <p:nvPr/>
        </p:nvCxnSpPr>
        <p:spPr>
          <a:xfrm>
            <a:off x="5482038" y="3741524"/>
            <a:ext cx="2418984" cy="14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26E0B835-2CCF-431B-9D55-6B80E4C735BA}"/>
              </a:ext>
            </a:extLst>
          </p:cNvPr>
          <p:cNvCxnSpPr>
            <a:cxnSpLocks/>
          </p:cNvCxnSpPr>
          <p:nvPr/>
        </p:nvCxnSpPr>
        <p:spPr>
          <a:xfrm flipV="1">
            <a:off x="5510340" y="2553447"/>
            <a:ext cx="2722263" cy="109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72A3BEFC-8EDB-49C1-914B-55E36DB27D31}"/>
              </a:ext>
            </a:extLst>
          </p:cNvPr>
          <p:cNvSpPr txBox="1"/>
          <p:nvPr/>
        </p:nvSpPr>
        <p:spPr>
          <a:xfrm>
            <a:off x="8299938" y="2368781"/>
            <a:ext cx="178190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Horizontal line</a:t>
            </a:r>
          </a:p>
        </p:txBody>
      </p:sp>
      <p:pic>
        <p:nvPicPr>
          <p:cNvPr id="28" name="圖片 27">
            <a:extLst>
              <a:ext uri="{FF2B5EF4-FFF2-40B4-BE49-F238E27FC236}">
                <a16:creationId xmlns:a16="http://schemas.microsoft.com/office/drawing/2014/main" id="{DB428084-3D0A-4740-B552-2E1E426B5E3B}"/>
              </a:ext>
            </a:extLst>
          </p:cNvPr>
          <p:cNvPicPr>
            <a:picLocks noChangeAspect="1"/>
          </p:cNvPicPr>
          <p:nvPr/>
        </p:nvPicPr>
        <p:blipFill>
          <a:blip r:embed="rId3"/>
          <a:stretch>
            <a:fillRect/>
          </a:stretch>
        </p:blipFill>
        <p:spPr>
          <a:xfrm>
            <a:off x="9440984" y="3653409"/>
            <a:ext cx="1952625" cy="1914525"/>
          </a:xfrm>
          <a:prstGeom prst="rect">
            <a:avLst/>
          </a:prstGeom>
        </p:spPr>
      </p:pic>
      <p:sp>
        <p:nvSpPr>
          <p:cNvPr id="29" name="文字方塊 28">
            <a:extLst>
              <a:ext uri="{FF2B5EF4-FFF2-40B4-BE49-F238E27FC236}">
                <a16:creationId xmlns:a16="http://schemas.microsoft.com/office/drawing/2014/main" id="{67EA06A5-142A-4427-9965-D7CD50BDB2A7}"/>
              </a:ext>
            </a:extLst>
          </p:cNvPr>
          <p:cNvSpPr txBox="1"/>
          <p:nvPr/>
        </p:nvSpPr>
        <p:spPr>
          <a:xfrm>
            <a:off x="9638934" y="3244334"/>
            <a:ext cx="178190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Aligned face</a:t>
            </a:r>
          </a:p>
        </p:txBody>
      </p:sp>
      <p:sp>
        <p:nvSpPr>
          <p:cNvPr id="30" name="文字方塊 29">
            <a:extLst>
              <a:ext uri="{FF2B5EF4-FFF2-40B4-BE49-F238E27FC236}">
                <a16:creationId xmlns:a16="http://schemas.microsoft.com/office/drawing/2014/main" id="{81FB9EA7-8B2B-4BDF-AC62-0B43256BB562}"/>
              </a:ext>
            </a:extLst>
          </p:cNvPr>
          <p:cNvSpPr txBox="1"/>
          <p:nvPr/>
        </p:nvSpPr>
        <p:spPr>
          <a:xfrm>
            <a:off x="4761129" y="2073230"/>
            <a:ext cx="178190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Original face</a:t>
            </a:r>
          </a:p>
        </p:txBody>
      </p:sp>
    </p:spTree>
    <p:extLst>
      <p:ext uri="{BB962C8B-B14F-4D97-AF65-F5344CB8AC3E}">
        <p14:creationId xmlns:p14="http://schemas.microsoft.com/office/powerpoint/2010/main" val="1905920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838804" y="980881"/>
            <a:ext cx="3867165" cy="469167"/>
          </a:xfrm>
          <a:prstGeom prst="rect">
            <a:avLst/>
          </a:prstGeom>
        </p:spPr>
        <p:txBody>
          <a:bodyPr wrap="square">
            <a:spAutoFit/>
          </a:bodyPr>
          <a:lstStyle/>
          <a:p>
            <a:pPr algn="just">
              <a:lnSpc>
                <a:spcPct val="110000"/>
              </a:lnSpc>
              <a:defRPr/>
            </a:pPr>
            <a:r>
              <a:rPr lang="en-US" sz="2400" b="1" dirty="0">
                <a:solidFill>
                  <a:schemeClr val="accent1"/>
                </a:solidFill>
                <a:latin typeface="Times New Roman" panose="02020603050405020304" pitchFamily="18" charset="0"/>
                <a:cs typeface="Times New Roman" panose="02020603050405020304" pitchFamily="18" charset="0"/>
              </a:rPr>
              <a:t>ResNet of feature extraction</a:t>
            </a:r>
          </a:p>
        </p:txBody>
      </p:sp>
      <p:sp>
        <p:nvSpPr>
          <p:cNvPr id="4" name="文字方塊 3">
            <a:extLst>
              <a:ext uri="{FF2B5EF4-FFF2-40B4-BE49-F238E27FC236}">
                <a16:creationId xmlns:a16="http://schemas.microsoft.com/office/drawing/2014/main" id="{C2A5B777-8987-4ABD-BC07-9ECFDA50401C}"/>
              </a:ext>
            </a:extLst>
          </p:cNvPr>
          <p:cNvSpPr txBox="1"/>
          <p:nvPr/>
        </p:nvSpPr>
        <p:spPr>
          <a:xfrm>
            <a:off x="1707672" y="2054585"/>
            <a:ext cx="369276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 the number of blocks</a:t>
            </a:r>
          </a:p>
        </p:txBody>
      </p:sp>
      <p:pic>
        <p:nvPicPr>
          <p:cNvPr id="7" name="圖片 6">
            <a:extLst>
              <a:ext uri="{FF2B5EF4-FFF2-40B4-BE49-F238E27FC236}">
                <a16:creationId xmlns:a16="http://schemas.microsoft.com/office/drawing/2014/main" id="{ADBF8ADF-6BFF-440F-A010-A0C75B21842D}"/>
              </a:ext>
            </a:extLst>
          </p:cNvPr>
          <p:cNvPicPr/>
          <p:nvPr/>
        </p:nvPicPr>
        <p:blipFill>
          <a:blip r:embed="rId2"/>
          <a:stretch>
            <a:fillRect/>
          </a:stretch>
        </p:blipFill>
        <p:spPr>
          <a:xfrm>
            <a:off x="1507270" y="2586525"/>
            <a:ext cx="3800475" cy="2638425"/>
          </a:xfrm>
          <a:prstGeom prst="rect">
            <a:avLst/>
          </a:prstGeom>
        </p:spPr>
      </p:pic>
      <p:sp>
        <p:nvSpPr>
          <p:cNvPr id="5" name="矩形 4">
            <a:extLst>
              <a:ext uri="{FF2B5EF4-FFF2-40B4-BE49-F238E27FC236}">
                <a16:creationId xmlns:a16="http://schemas.microsoft.com/office/drawing/2014/main" id="{8F9A0184-D08F-4F62-BDE8-BDA444CD1804}"/>
              </a:ext>
            </a:extLst>
          </p:cNvPr>
          <p:cNvSpPr/>
          <p:nvPr/>
        </p:nvSpPr>
        <p:spPr>
          <a:xfrm>
            <a:off x="1286606" y="5472666"/>
            <a:ext cx="4241802" cy="307777"/>
          </a:xfrm>
          <a:prstGeom prst="rect">
            <a:avLst/>
          </a:prstGeom>
        </p:spPr>
        <p:txBody>
          <a:bodyPr wrap="none">
            <a:spAutoFit/>
          </a:bodyPr>
          <a:lstStyle/>
          <a:p>
            <a:r>
              <a:rPr lang="en-US" sz="1400" dirty="0">
                <a:latin typeface="Times New Roman" panose="02020603050405020304" pitchFamily="18" charset="0"/>
                <a:ea typeface="Calibri" panose="020F0502020204030204" pitchFamily="34" charset="0"/>
              </a:rPr>
              <a:t>The accuracy of ResNet with different number of blocks</a:t>
            </a:r>
            <a:endParaRPr lang="en-US" sz="1400" dirty="0"/>
          </a:p>
        </p:txBody>
      </p:sp>
      <p:sp>
        <p:nvSpPr>
          <p:cNvPr id="9" name="文字方塊 8">
            <a:extLst>
              <a:ext uri="{FF2B5EF4-FFF2-40B4-BE49-F238E27FC236}">
                <a16:creationId xmlns:a16="http://schemas.microsoft.com/office/drawing/2014/main" id="{9226D5AC-EAA8-4F3A-9FF6-ABB81B9B77CD}"/>
              </a:ext>
            </a:extLst>
          </p:cNvPr>
          <p:cNvSpPr txBox="1"/>
          <p:nvPr/>
        </p:nvSpPr>
        <p:spPr>
          <a:xfrm>
            <a:off x="6432062" y="2054585"/>
            <a:ext cx="4393713"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 dimension of face embedding</a:t>
            </a:r>
          </a:p>
        </p:txBody>
      </p:sp>
      <p:pic>
        <p:nvPicPr>
          <p:cNvPr id="10" name="圖片 9">
            <a:extLst>
              <a:ext uri="{FF2B5EF4-FFF2-40B4-BE49-F238E27FC236}">
                <a16:creationId xmlns:a16="http://schemas.microsoft.com/office/drawing/2014/main" id="{101FE680-C367-4286-9907-EB83B4D88E85}"/>
              </a:ext>
            </a:extLst>
          </p:cNvPr>
          <p:cNvPicPr/>
          <p:nvPr/>
        </p:nvPicPr>
        <p:blipFill>
          <a:blip r:embed="rId3"/>
          <a:stretch>
            <a:fillRect/>
          </a:stretch>
        </p:blipFill>
        <p:spPr>
          <a:xfrm>
            <a:off x="7391105" y="2975791"/>
            <a:ext cx="1883850" cy="1729071"/>
          </a:xfrm>
          <a:prstGeom prst="rect">
            <a:avLst/>
          </a:prstGeom>
        </p:spPr>
      </p:pic>
      <p:sp>
        <p:nvSpPr>
          <p:cNvPr id="6" name="矩形 5">
            <a:extLst>
              <a:ext uri="{FF2B5EF4-FFF2-40B4-BE49-F238E27FC236}">
                <a16:creationId xmlns:a16="http://schemas.microsoft.com/office/drawing/2014/main" id="{240B5247-AD98-4DFA-886A-8DAD33AF7416}"/>
              </a:ext>
            </a:extLst>
          </p:cNvPr>
          <p:cNvSpPr/>
          <p:nvPr/>
        </p:nvSpPr>
        <p:spPr>
          <a:xfrm>
            <a:off x="6432062" y="4934057"/>
            <a:ext cx="4181231" cy="1077218"/>
          </a:xfrm>
          <a:prstGeom prst="rect">
            <a:avLst/>
          </a:prstGeom>
        </p:spPr>
        <p:txBody>
          <a:bodyPr wrap="square">
            <a:spAutoFit/>
          </a:bodyPr>
          <a:lstStyle/>
          <a:p>
            <a:r>
              <a:rPr lang="en-US" sz="1600" dirty="0">
                <a:latin typeface="Times New Roman" panose="02020603050405020304" pitchFamily="18" charset="0"/>
                <a:ea typeface="Calibri" panose="020F0502020204030204" pitchFamily="34" charset="0"/>
              </a:rPr>
              <a:t>512-dimensional embedding and 256-dimensional embedding, the test accuracy is 71.50% and 72.06%, respectively. The 256-dimensional embedding is selected </a:t>
            </a:r>
            <a:endParaRPr lang="en-US" sz="1600" dirty="0"/>
          </a:p>
        </p:txBody>
      </p:sp>
    </p:spTree>
    <p:extLst>
      <p:ext uri="{BB962C8B-B14F-4D97-AF65-F5344CB8AC3E}">
        <p14:creationId xmlns:p14="http://schemas.microsoft.com/office/powerpoint/2010/main" val="16536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4084263" y="980881"/>
            <a:ext cx="4023473"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ResNet of feature extraction</a:t>
            </a:r>
          </a:p>
        </p:txBody>
      </p:sp>
      <p:sp>
        <p:nvSpPr>
          <p:cNvPr id="2" name="矩形 1">
            <a:extLst>
              <a:ext uri="{FF2B5EF4-FFF2-40B4-BE49-F238E27FC236}">
                <a16:creationId xmlns:a16="http://schemas.microsoft.com/office/drawing/2014/main" id="{99547E43-04E1-4B39-AD83-DC807372F118}"/>
              </a:ext>
            </a:extLst>
          </p:cNvPr>
          <p:cNvSpPr/>
          <p:nvPr/>
        </p:nvSpPr>
        <p:spPr>
          <a:xfrm>
            <a:off x="2516553" y="1663631"/>
            <a:ext cx="7705970" cy="584775"/>
          </a:xfrm>
          <a:prstGeom prst="rect">
            <a:avLst/>
          </a:prstGeom>
        </p:spPr>
        <p:txBody>
          <a:bodyPr wrap="square">
            <a:spAutoFit/>
          </a:bodyPr>
          <a:lstStyle/>
          <a:p>
            <a:r>
              <a:rPr lang="en-US" sz="1600" dirty="0">
                <a:latin typeface="Times New Roman" panose="02020603050405020304" pitchFamily="18" charset="0"/>
                <a:ea typeface="Calibri" panose="020F0502020204030204" pitchFamily="34" charset="0"/>
              </a:rPr>
              <a:t>We trained the model using a subset of LFW. Each person has 7 or more images in the subset. Every people with less than 7 images in LFW is not trained.</a:t>
            </a:r>
            <a:endParaRPr lang="en-US" sz="1600" dirty="0"/>
          </a:p>
        </p:txBody>
      </p:sp>
      <p:pic>
        <p:nvPicPr>
          <p:cNvPr id="5" name="圖片 4">
            <a:extLst>
              <a:ext uri="{FF2B5EF4-FFF2-40B4-BE49-F238E27FC236}">
                <a16:creationId xmlns:a16="http://schemas.microsoft.com/office/drawing/2014/main" id="{CDD9DA36-B3C6-4B81-9640-64C42BF0182C}"/>
              </a:ext>
            </a:extLst>
          </p:cNvPr>
          <p:cNvPicPr/>
          <p:nvPr/>
        </p:nvPicPr>
        <p:blipFill>
          <a:blip r:embed="rId2"/>
          <a:stretch>
            <a:fillRect/>
          </a:stretch>
        </p:blipFill>
        <p:spPr>
          <a:xfrm>
            <a:off x="2377260" y="2586784"/>
            <a:ext cx="4428490" cy="2928620"/>
          </a:xfrm>
          <a:prstGeom prst="rect">
            <a:avLst/>
          </a:prstGeom>
        </p:spPr>
      </p:pic>
      <p:sp>
        <p:nvSpPr>
          <p:cNvPr id="3" name="矩形 2">
            <a:extLst>
              <a:ext uri="{FF2B5EF4-FFF2-40B4-BE49-F238E27FC236}">
                <a16:creationId xmlns:a16="http://schemas.microsoft.com/office/drawing/2014/main" id="{34BB0915-BE96-4F77-B470-4D9E306122B9}"/>
              </a:ext>
            </a:extLst>
          </p:cNvPr>
          <p:cNvSpPr/>
          <p:nvPr/>
        </p:nvSpPr>
        <p:spPr>
          <a:xfrm>
            <a:off x="7119816" y="3209700"/>
            <a:ext cx="3102707" cy="1294585"/>
          </a:xfrm>
          <a:prstGeom prst="rect">
            <a:avLst/>
          </a:prstGeom>
        </p:spPr>
        <p:txBody>
          <a:bodyPr wrap="square">
            <a:spAutoFit/>
          </a:bodyPr>
          <a:lstStyle/>
          <a:p>
            <a:pPr indent="457200" algn="just">
              <a:lnSpc>
                <a:spcPts val="24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Adam optimizer with learning rate 0.001 and cross-entropy loss. Kernel initializer is set as “He normal”. </a:t>
            </a:r>
          </a:p>
        </p:txBody>
      </p:sp>
      <p:sp>
        <p:nvSpPr>
          <p:cNvPr id="4" name="矩形 3">
            <a:extLst>
              <a:ext uri="{FF2B5EF4-FFF2-40B4-BE49-F238E27FC236}">
                <a16:creationId xmlns:a16="http://schemas.microsoft.com/office/drawing/2014/main" id="{CAE83BAC-AC3F-4B56-B608-A01D32835ACA}"/>
              </a:ext>
            </a:extLst>
          </p:cNvPr>
          <p:cNvSpPr/>
          <p:nvPr/>
        </p:nvSpPr>
        <p:spPr>
          <a:xfrm>
            <a:off x="2377260" y="5728843"/>
            <a:ext cx="4832670" cy="249877"/>
          </a:xfrm>
          <a:prstGeom prst="rect">
            <a:avLst/>
          </a:prstGeom>
        </p:spPr>
        <p:txBody>
          <a:bodyPr wrap="none">
            <a:spAutoFit/>
          </a:bodyPr>
          <a:lstStyle/>
          <a:p>
            <a:pPr>
              <a:lnSpc>
                <a:spcPts val="1200"/>
              </a:lnSpc>
            </a:pPr>
            <a:r>
              <a:rPr lang="en-US" sz="1400" dirty="0">
                <a:latin typeface="Times New Roman" panose="02020603050405020304" pitchFamily="18" charset="0"/>
                <a:ea typeface="Calibri" panose="020F0502020204030204" pitchFamily="34" charset="0"/>
                <a:cs typeface="Times New Roman" panose="02020603050405020304" pitchFamily="18" charset="0"/>
              </a:rPr>
              <a:t>Testing accuracy with different number of images for one person</a:t>
            </a:r>
          </a:p>
        </p:txBody>
      </p:sp>
    </p:spTree>
    <p:extLst>
      <p:ext uri="{BB962C8B-B14F-4D97-AF65-F5344CB8AC3E}">
        <p14:creationId xmlns:p14="http://schemas.microsoft.com/office/powerpoint/2010/main" val="22715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4035899" y="986533"/>
            <a:ext cx="3953134"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ResNet of feature extraction</a:t>
            </a:r>
          </a:p>
        </p:txBody>
      </p:sp>
      <p:pic>
        <p:nvPicPr>
          <p:cNvPr id="12" name="圖片 11">
            <a:extLst>
              <a:ext uri="{FF2B5EF4-FFF2-40B4-BE49-F238E27FC236}">
                <a16:creationId xmlns:a16="http://schemas.microsoft.com/office/drawing/2014/main" id="{F372F759-8ACE-4615-80CD-FC6C4EEEE088}"/>
              </a:ext>
            </a:extLst>
          </p:cNvPr>
          <p:cNvPicPr/>
          <p:nvPr/>
        </p:nvPicPr>
        <p:blipFill>
          <a:blip r:embed="rId2"/>
          <a:stretch>
            <a:fillRect/>
          </a:stretch>
        </p:blipFill>
        <p:spPr>
          <a:xfrm>
            <a:off x="851877" y="2211755"/>
            <a:ext cx="10824307" cy="2907322"/>
          </a:xfrm>
          <a:prstGeom prst="rect">
            <a:avLst/>
          </a:prstGeom>
        </p:spPr>
      </p:pic>
      <p:sp>
        <p:nvSpPr>
          <p:cNvPr id="8" name="矩形 7">
            <a:extLst>
              <a:ext uri="{FF2B5EF4-FFF2-40B4-BE49-F238E27FC236}">
                <a16:creationId xmlns:a16="http://schemas.microsoft.com/office/drawing/2014/main" id="{B7380C06-22AA-44B7-BC20-978142BA019C}"/>
              </a:ext>
            </a:extLst>
          </p:cNvPr>
          <p:cNvSpPr/>
          <p:nvPr/>
        </p:nvSpPr>
        <p:spPr>
          <a:xfrm>
            <a:off x="5037684" y="5386684"/>
            <a:ext cx="2452691" cy="255839"/>
          </a:xfrm>
          <a:prstGeom prst="rect">
            <a:avLst/>
          </a:prstGeom>
        </p:spPr>
        <p:txBody>
          <a:bodyPr wrap="square">
            <a:spAutoFit/>
          </a:bodyPr>
          <a:lstStyle/>
          <a:p>
            <a:pPr>
              <a:lnSpc>
                <a:spcPts val="12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Architecture of the ResNet </a:t>
            </a:r>
          </a:p>
        </p:txBody>
      </p:sp>
    </p:spTree>
    <p:extLst>
      <p:ext uri="{BB962C8B-B14F-4D97-AF65-F5344CB8AC3E}">
        <p14:creationId xmlns:p14="http://schemas.microsoft.com/office/powerpoint/2010/main" val="25990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935771" y="984852"/>
            <a:ext cx="3984396" cy="4845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ResNet of feature extraction</a:t>
            </a:r>
          </a:p>
        </p:txBody>
      </p:sp>
      <p:sp>
        <p:nvSpPr>
          <p:cNvPr id="2" name="文字方塊 1">
            <a:extLst>
              <a:ext uri="{FF2B5EF4-FFF2-40B4-BE49-F238E27FC236}">
                <a16:creationId xmlns:a16="http://schemas.microsoft.com/office/drawing/2014/main" id="{13A5CDB2-3199-4029-854C-A0280C1367ED}"/>
              </a:ext>
            </a:extLst>
          </p:cNvPr>
          <p:cNvSpPr txBox="1"/>
          <p:nvPr/>
        </p:nvSpPr>
        <p:spPr>
          <a:xfrm>
            <a:off x="4759569" y="1682611"/>
            <a:ext cx="23368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Training the ResNet</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9F90F61-2532-4FF6-87C9-160CDE99BF60}"/>
                  </a:ext>
                </a:extLst>
              </p:cNvPr>
              <p:cNvSpPr/>
              <p:nvPr/>
            </p:nvSpPr>
            <p:spPr>
              <a:xfrm>
                <a:off x="576886" y="2536510"/>
                <a:ext cx="7924801" cy="3371820"/>
              </a:xfrm>
              <a:prstGeom prst="rect">
                <a:avLst/>
              </a:prstGeom>
            </p:spPr>
            <p:txBody>
              <a:bodyPr wrap="square">
                <a:spAutoFit/>
              </a:bodyPr>
              <a:lstStyle/>
              <a:p>
                <a:pPr indent="457200" algn="ctr">
                  <a:lnSpc>
                    <a:spcPct val="1500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We use a function to split the whole dataset because different people has different number of images. One people means one class here. The function is shown as the following,</a:t>
                </a:r>
                <a:r>
                  <a:rPr lang="en-US" sz="1600" dirty="0">
                    <a:latin typeface="Times New Roman" panose="02020603050405020304" pitchFamily="18" charset="0"/>
                    <a:ea typeface="DengXian" panose="02010600030101010101" pitchFamily="2" charset="-122"/>
                    <a:cs typeface="Times New Roman" panose="02020603050405020304" pitchFamily="18" charset="0"/>
                  </a:rPr>
                  <a:t>                                </a:t>
                </a:r>
              </a:p>
              <a:p>
                <a:pPr indent="457200" algn="ctr">
                  <a:lnSpc>
                    <a:spcPct val="150000"/>
                  </a:lnSpc>
                </a:pPr>
                <a:r>
                  <a:rPr lang="en-US" sz="1600" dirty="0">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𝑑</m:t>
                        </m:r>
                      </m:e>
                      <m:sub>
                        <m:r>
                          <a:rPr lang="en-US" sz="1600" i="1">
                            <a:latin typeface="Cambria Math" panose="02040503050406030204" pitchFamily="18" charset="0"/>
                            <a:ea typeface="Calibri" panose="020F0502020204030204" pitchFamily="34" charset="0"/>
                            <a:cs typeface="Times New Roman" panose="02020603050405020304" pitchFamily="18" charset="0"/>
                          </a:rPr>
                          <m:t>𝑡𝑟𝑎𝑖𝑛</m:t>
                        </m:r>
                      </m:sub>
                    </m:sSub>
                    <m:r>
                      <a:rPr lang="en-US" sz="1600">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𝑛</m:t>
                    </m:r>
                    <m:r>
                      <a:rPr lang="en-US" sz="1600">
                        <a:latin typeface="Cambria Math" panose="02040503050406030204" pitchFamily="18" charset="0"/>
                        <a:ea typeface="Calibri" panose="020F0502020204030204" pitchFamily="34" charset="0"/>
                        <a:cs typeface="Times New Roman" panose="02020603050405020304" pitchFamily="18" charset="0"/>
                      </a:rPr>
                      <m:t> ×</m:t>
                    </m:r>
                    <m:d>
                      <m:dPr>
                        <m:ctrlPr>
                          <a:rPr lang="en-US" sz="1600" i="1">
                            <a:latin typeface="Cambria Math" panose="02040503050406030204" pitchFamily="18" charset="0"/>
                            <a:ea typeface="Calibri" panose="020F0502020204030204" pitchFamily="34" charset="0"/>
                            <a:cs typeface="Times New Roman" panose="02020603050405020304" pitchFamily="18" charset="0"/>
                          </a:rPr>
                        </m:ctrlPr>
                      </m:dPr>
                      <m:e>
                        <m:r>
                          <a:rPr lang="en-US" sz="1600">
                            <a:latin typeface="Cambria Math" panose="02040503050406030204" pitchFamily="18" charset="0"/>
                            <a:ea typeface="Calibri" panose="020F0502020204030204" pitchFamily="34" charset="0"/>
                            <a:cs typeface="Times New Roman" panose="02020603050405020304" pitchFamily="18" charset="0"/>
                          </a:rPr>
                          <m:t>1</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libri" panose="020F0502020204030204" pitchFamily="34" charset="0"/>
                            <a:cs typeface="Times New Roman" panose="02020603050405020304" pitchFamily="18" charset="0"/>
                          </a:rPr>
                          <m:t>𝛼</m:t>
                        </m:r>
                      </m:e>
                    </m:d>
                    <m:r>
                      <a:rPr lang="en-US" sz="1600">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latin typeface="Times New Roman" panose="02020603050405020304" pitchFamily="18" charset="0"/>
                    <a:ea typeface="DengXian" panose="02010600030101010101" pitchFamily="2" charset="-122"/>
                    <a:cs typeface="Times New Roman" panose="02020603050405020304" pitchFamily="18" charset="0"/>
                  </a:rPr>
                  <a:t> </a:t>
                </a:r>
              </a:p>
              <a:p>
                <a:pPr indent="457200" algn="ctr">
                  <a:lnSpc>
                    <a:spcPct val="150000"/>
                  </a:lnSpc>
                </a:pP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𝑑</m:t>
                        </m:r>
                      </m:e>
                      <m:sub>
                        <m:r>
                          <a:rPr lang="en-US" sz="1600" i="1">
                            <a:latin typeface="Cambria Math" panose="02040503050406030204" pitchFamily="18" charset="0"/>
                            <a:ea typeface="Calibri" panose="020F0502020204030204" pitchFamily="34" charset="0"/>
                            <a:cs typeface="Times New Roman" panose="02020603050405020304" pitchFamily="18" charset="0"/>
                          </a:rPr>
                          <m:t>𝑡𝑒𝑠𝑡</m:t>
                        </m:r>
                      </m:sub>
                    </m:sSub>
                    <m:r>
                      <a:rPr lang="en-US" sz="1600">
                        <a:latin typeface="Cambria Math" panose="02040503050406030204" pitchFamily="18" charset="0"/>
                        <a:ea typeface="Calibri" panose="020F0502020204030204" pitchFamily="34" charset="0"/>
                        <a:cs typeface="Times New Roman" panose="02020603050405020304" pitchFamily="18" charset="0"/>
                      </a:rPr>
                      <m:t>=</m:t>
                    </m:r>
                    <m:r>
                      <a:rPr lang="en-US" sz="1600" i="1">
                        <a:latin typeface="Cambria Math" panose="02040503050406030204" pitchFamily="18" charset="0"/>
                        <a:ea typeface="Calibri" panose="020F0502020204030204" pitchFamily="34" charset="0"/>
                        <a:cs typeface="Times New Roman" panose="02020603050405020304" pitchFamily="18" charset="0"/>
                      </a:rPr>
                      <m:t>𝑛</m:t>
                    </m:r>
                    <m:r>
                      <a:rPr lang="en-US" sz="1600" i="1">
                        <a:latin typeface="Cambria Math" panose="02040503050406030204" pitchFamily="18" charset="0"/>
                        <a:ea typeface="Calibri" panose="020F0502020204030204" pitchFamily="34" charset="0"/>
                        <a:cs typeface="Times New Roman" panose="02020603050405020304" pitchFamily="18" charset="0"/>
                      </a:rPr>
                      <m:t>−</m:t>
                    </m:r>
                    <m:r>
                      <a:rPr lang="en-US" sz="1600">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𝑑</m:t>
                        </m:r>
                      </m:e>
                      <m:sub>
                        <m:r>
                          <a:rPr lang="en-US" sz="1600" i="1">
                            <a:latin typeface="Cambria Math" panose="02040503050406030204" pitchFamily="18" charset="0"/>
                            <a:ea typeface="Calibri" panose="020F0502020204030204" pitchFamily="34" charset="0"/>
                            <a:cs typeface="Times New Roman" panose="02020603050405020304" pitchFamily="18" charset="0"/>
                          </a:rPr>
                          <m:t>𝑡𝑟𝑎𝑖𝑛</m:t>
                        </m:r>
                      </m:sub>
                    </m:sSub>
                  </m:oMath>
                </a14:m>
                <a:r>
                  <a:rPr lang="en-US" sz="1600" dirty="0">
                    <a:latin typeface="Times New Roman" panose="02020603050405020304" pitchFamily="18" charset="0"/>
                    <a:ea typeface="DengXian" panose="02010600030101010101" pitchFamily="2" charset="-122"/>
                    <a:cs typeface="Times New Roman" panose="02020603050405020304" pitchFamily="18" charset="0"/>
                  </a:rPr>
                  <a:t>      </a:t>
                </a:r>
              </a:p>
              <a:p>
                <a:pPr indent="457200" algn="ctr">
                  <a:lnSpc>
                    <a:spcPct val="150000"/>
                  </a:lnSpc>
                </a:pPr>
                <a:r>
                  <a:rPr lang="en-US" sz="1600" dirty="0">
                    <a:latin typeface="Times New Roman" panose="02020603050405020304" pitchFamily="18" charset="0"/>
                    <a:ea typeface="DengXian" panose="02010600030101010101" pitchFamily="2" charset="-122"/>
                    <a:cs typeface="Times New Roman" panose="02020603050405020304" pitchFamily="18" charset="0"/>
                  </a:rPr>
                  <a:t>                                 </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p>
              <a:p>
                <a:pPr indent="457200">
                  <a:lnSpc>
                    <a:spcPct val="150000"/>
                  </a:lnSpc>
                </a:pPr>
                <a:r>
                  <a:rPr lang="en-US" sz="1600" dirty="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𝑑</m:t>
                        </m:r>
                      </m:e>
                      <m:sub>
                        <m:r>
                          <a:rPr lang="en-US" sz="1600" i="1">
                            <a:latin typeface="Cambria Math" panose="02040503050406030204" pitchFamily="18" charset="0"/>
                            <a:ea typeface="Calibri" panose="020F0502020204030204" pitchFamily="34" charset="0"/>
                            <a:cs typeface="Times New Roman" panose="02020603050405020304" pitchFamily="18" charset="0"/>
                          </a:rPr>
                          <m:t>𝑡𝑟𝑎𝑖𝑛</m:t>
                        </m:r>
                      </m:sub>
                    </m:sSub>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 the number of training images of a people</a:t>
                </a:r>
              </a:p>
              <a:p>
                <a:pPr indent="457200">
                  <a:lnSpc>
                    <a:spcPct val="150000"/>
                  </a:lnSpc>
                </a:pPr>
                <a:r>
                  <a:rPr lang="en-US" sz="1600" dirty="0">
                    <a:ea typeface="Calibri" panose="020F0502020204030204" pitchFamily="34"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en-US" sz="1600" i="1">
                            <a:latin typeface="Cambria Math" panose="02040503050406030204" pitchFamily="18" charset="0"/>
                            <a:ea typeface="Calibri" panose="020F0502020204030204" pitchFamily="34" charset="0"/>
                            <a:cs typeface="Times New Roman" panose="02020603050405020304" pitchFamily="18" charset="0"/>
                          </a:rPr>
                          <m:t>𝑑</m:t>
                        </m:r>
                      </m:e>
                      <m:sub>
                        <m:r>
                          <a:rPr lang="en-US" sz="1600" i="1">
                            <a:latin typeface="Cambria Math" panose="02040503050406030204" pitchFamily="18" charset="0"/>
                            <a:ea typeface="Calibri" panose="020F0502020204030204" pitchFamily="34" charset="0"/>
                            <a:cs typeface="Times New Roman" panose="02020603050405020304" pitchFamily="18" charset="0"/>
                          </a:rPr>
                          <m:t>𝑡𝑒𝑠𝑡</m:t>
                        </m:r>
                      </m:sub>
                    </m:sSub>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 the number of testing images of a people</a:t>
                </a:r>
              </a:p>
              <a:p>
                <a:pPr indent="457200">
                  <a:lnSpc>
                    <a:spcPct val="1500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                     n – the number of images of a people</a:t>
                </a:r>
              </a:p>
              <a:p>
                <a:pPr indent="457200">
                  <a:lnSpc>
                    <a:spcPct val="150000"/>
                  </a:lnSpc>
                </a:pPr>
                <a:r>
                  <a:rPr lang="en-US" sz="1600" dirty="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𝛼</m:t>
                    </m:r>
                  </m:oMath>
                </a14:m>
                <a:r>
                  <a:rPr lang="en-US" sz="1600" dirty="0">
                    <a:latin typeface="Times New Roman" panose="02020603050405020304" pitchFamily="18" charset="0"/>
                    <a:ea typeface="Calibri" panose="020F0502020204030204" pitchFamily="34" charset="0"/>
                    <a:cs typeface="Times New Roman" panose="02020603050405020304" pitchFamily="18" charset="0"/>
                  </a:rPr>
                  <a:t> – the split ratio</a:t>
                </a:r>
              </a:p>
            </p:txBody>
          </p:sp>
        </mc:Choice>
        <mc:Fallback xmlns="">
          <p:sp>
            <p:nvSpPr>
              <p:cNvPr id="3" name="矩形 2">
                <a:extLst>
                  <a:ext uri="{FF2B5EF4-FFF2-40B4-BE49-F238E27FC236}">
                    <a16:creationId xmlns:a16="http://schemas.microsoft.com/office/drawing/2014/main" id="{19F90F61-2532-4FF6-87C9-160CDE99BF60}"/>
                  </a:ext>
                </a:extLst>
              </p:cNvPr>
              <p:cNvSpPr>
                <a:spLocks noRot="1" noChangeAspect="1" noMove="1" noResize="1" noEditPoints="1" noAdjustHandles="1" noChangeArrowheads="1" noChangeShapeType="1" noTextEdit="1"/>
              </p:cNvSpPr>
              <p:nvPr/>
            </p:nvSpPr>
            <p:spPr>
              <a:xfrm>
                <a:off x="576886" y="2536510"/>
                <a:ext cx="7924801" cy="3371820"/>
              </a:xfrm>
              <a:prstGeom prst="rect">
                <a:avLst/>
              </a:prstGeom>
              <a:blipFill>
                <a:blip r:embed="rId2"/>
                <a:stretch>
                  <a:fillRect b="-1447"/>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EB48105A-121B-4C41-86EC-AFDCDDDE0B5D}"/>
              </a:ext>
            </a:extLst>
          </p:cNvPr>
          <p:cNvSpPr/>
          <p:nvPr/>
        </p:nvSpPr>
        <p:spPr>
          <a:xfrm>
            <a:off x="8759723" y="4545563"/>
            <a:ext cx="2064989" cy="338554"/>
          </a:xfrm>
          <a:prstGeom prst="rect">
            <a:avLst/>
          </a:prstGeom>
        </p:spPr>
        <p:txBody>
          <a:bodyPr wrap="none">
            <a:spAutoFit/>
          </a:bodyPr>
          <a:lstStyle/>
          <a:p>
            <a:r>
              <a:rPr lang="en-US" sz="1600" b="1" dirty="0">
                <a:latin typeface="Times New Roman" panose="02020603050405020304" pitchFamily="18" charset="0"/>
                <a:ea typeface="Calibri" panose="020F0502020204030204" pitchFamily="34" charset="0"/>
              </a:rPr>
              <a:t>the split ratio is 0.05. </a:t>
            </a:r>
            <a:endParaRPr lang="en-US" sz="1600" b="1" dirty="0"/>
          </a:p>
        </p:txBody>
      </p:sp>
      <p:sp>
        <p:nvSpPr>
          <p:cNvPr id="5" name="矩形 4">
            <a:extLst>
              <a:ext uri="{FF2B5EF4-FFF2-40B4-BE49-F238E27FC236}">
                <a16:creationId xmlns:a16="http://schemas.microsoft.com/office/drawing/2014/main" id="{CE89AF49-1006-46E6-A8A5-250ADE308ABD}"/>
              </a:ext>
            </a:extLst>
          </p:cNvPr>
          <p:cNvSpPr/>
          <p:nvPr/>
        </p:nvSpPr>
        <p:spPr>
          <a:xfrm>
            <a:off x="7911624" y="4945827"/>
            <a:ext cx="3761188" cy="1300612"/>
          </a:xfrm>
          <a:prstGeom prst="rect">
            <a:avLst/>
          </a:prstGeom>
        </p:spPr>
        <p:txBody>
          <a:bodyPr wrap="square">
            <a:spAutoFit/>
          </a:bodyPr>
          <a:lstStyle/>
          <a:p>
            <a:pPr indent="457200">
              <a:lnSpc>
                <a:spcPts val="2400"/>
              </a:lnSpc>
            </a:pPr>
            <a:r>
              <a:rPr lang="en-US"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total 4822 images belonging to 217 classes. The training dataset contains 4482 images and the testing dataset has 340 images.</a:t>
            </a:r>
          </a:p>
        </p:txBody>
      </p:sp>
    </p:spTree>
    <p:extLst>
      <p:ext uri="{BB962C8B-B14F-4D97-AF65-F5344CB8AC3E}">
        <p14:creationId xmlns:p14="http://schemas.microsoft.com/office/powerpoint/2010/main" val="200413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988637" y="1016524"/>
            <a:ext cx="3914058"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ResNet of feature extraction</a:t>
            </a:r>
          </a:p>
        </p:txBody>
      </p:sp>
      <p:sp>
        <p:nvSpPr>
          <p:cNvPr id="4" name="文字方塊 3">
            <a:extLst>
              <a:ext uri="{FF2B5EF4-FFF2-40B4-BE49-F238E27FC236}">
                <a16:creationId xmlns:a16="http://schemas.microsoft.com/office/drawing/2014/main" id="{84A7E741-C5B1-454B-96FE-8288A3BA03E8}"/>
              </a:ext>
            </a:extLst>
          </p:cNvPr>
          <p:cNvSpPr txBox="1"/>
          <p:nvPr/>
        </p:nvSpPr>
        <p:spPr>
          <a:xfrm>
            <a:off x="4800712" y="1668694"/>
            <a:ext cx="2289908" cy="38324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Training the ResNet</a:t>
            </a:r>
          </a:p>
        </p:txBody>
      </p:sp>
      <p:pic>
        <p:nvPicPr>
          <p:cNvPr id="5" name="圖片 4">
            <a:extLst>
              <a:ext uri="{FF2B5EF4-FFF2-40B4-BE49-F238E27FC236}">
                <a16:creationId xmlns:a16="http://schemas.microsoft.com/office/drawing/2014/main" id="{6123F442-97C7-49A8-B0AF-E3D18A087C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0139" y="2221734"/>
            <a:ext cx="4655527" cy="3169348"/>
          </a:xfrm>
          <a:prstGeom prst="rect">
            <a:avLst/>
          </a:prstGeom>
          <a:noFill/>
          <a:ln>
            <a:noFill/>
          </a:ln>
        </p:spPr>
      </p:pic>
      <p:sp>
        <p:nvSpPr>
          <p:cNvPr id="2" name="矩形 1">
            <a:extLst>
              <a:ext uri="{FF2B5EF4-FFF2-40B4-BE49-F238E27FC236}">
                <a16:creationId xmlns:a16="http://schemas.microsoft.com/office/drawing/2014/main" id="{FB8D5775-611E-4F1B-A957-E0769C86E4A2}"/>
              </a:ext>
            </a:extLst>
          </p:cNvPr>
          <p:cNvSpPr/>
          <p:nvPr/>
        </p:nvSpPr>
        <p:spPr>
          <a:xfrm>
            <a:off x="2098335" y="5546955"/>
            <a:ext cx="2920992" cy="307777"/>
          </a:xfrm>
          <a:prstGeom prst="rect">
            <a:avLst/>
          </a:prstGeom>
        </p:spPr>
        <p:txBody>
          <a:bodyPr wrap="none">
            <a:spAutoFit/>
          </a:bodyPr>
          <a:lstStyle/>
          <a:p>
            <a:r>
              <a:rPr lang="en-US" sz="1400" dirty="0">
                <a:latin typeface="Times New Roman" panose="02020603050405020304" pitchFamily="18" charset="0"/>
                <a:ea typeface="Calibri" panose="020F0502020204030204" pitchFamily="34" charset="0"/>
              </a:rPr>
              <a:t>Accuracy of the ResNet with 3 blocks</a:t>
            </a:r>
            <a:endParaRPr lang="en-US" sz="1400" dirty="0"/>
          </a:p>
        </p:txBody>
      </p:sp>
      <p:pic>
        <p:nvPicPr>
          <p:cNvPr id="7" name="圖片 6">
            <a:extLst>
              <a:ext uri="{FF2B5EF4-FFF2-40B4-BE49-F238E27FC236}">
                <a16:creationId xmlns:a16="http://schemas.microsoft.com/office/drawing/2014/main" id="{AD4E1822-0F12-4321-966C-88586D04A93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999" y="2221733"/>
            <a:ext cx="4724888" cy="3169349"/>
          </a:xfrm>
          <a:prstGeom prst="rect">
            <a:avLst/>
          </a:prstGeom>
          <a:noFill/>
          <a:ln>
            <a:noFill/>
          </a:ln>
        </p:spPr>
      </p:pic>
      <p:sp>
        <p:nvSpPr>
          <p:cNvPr id="3" name="矩形 2">
            <a:extLst>
              <a:ext uri="{FF2B5EF4-FFF2-40B4-BE49-F238E27FC236}">
                <a16:creationId xmlns:a16="http://schemas.microsoft.com/office/drawing/2014/main" id="{035E79C4-951D-4B2D-9CDE-D223201636D3}"/>
              </a:ext>
            </a:extLst>
          </p:cNvPr>
          <p:cNvSpPr/>
          <p:nvPr/>
        </p:nvSpPr>
        <p:spPr>
          <a:xfrm>
            <a:off x="7172674" y="5560872"/>
            <a:ext cx="2571538" cy="307777"/>
          </a:xfrm>
          <a:prstGeom prst="rect">
            <a:avLst/>
          </a:prstGeom>
        </p:spPr>
        <p:txBody>
          <a:bodyPr wrap="none">
            <a:spAutoFit/>
          </a:bodyPr>
          <a:lstStyle/>
          <a:p>
            <a:r>
              <a:rPr lang="en-US" sz="1400" dirty="0">
                <a:latin typeface="Times New Roman" panose="02020603050405020304" pitchFamily="18" charset="0"/>
                <a:ea typeface="Calibri" panose="020F0502020204030204" pitchFamily="34" charset="0"/>
              </a:rPr>
              <a:t>Loss of the ResNet with 3 blocks</a:t>
            </a:r>
            <a:endParaRPr lang="en-US" sz="1400" dirty="0"/>
          </a:p>
        </p:txBody>
      </p:sp>
    </p:spTree>
    <p:extLst>
      <p:ext uri="{BB962C8B-B14F-4D97-AF65-F5344CB8AC3E}">
        <p14:creationId xmlns:p14="http://schemas.microsoft.com/office/powerpoint/2010/main" val="27235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416048" y="1082481"/>
            <a:ext cx="5359904" cy="469167"/>
          </a:xfrm>
          <a:prstGeom prst="rect">
            <a:avLst/>
          </a:prstGeom>
        </p:spPr>
        <p:txBody>
          <a:bodyPr wrap="square">
            <a:spAutoFit/>
          </a:bodyPr>
          <a:lstStyle/>
          <a:p>
            <a:pPr algn="just">
              <a:lnSpc>
                <a:spcPct val="110000"/>
              </a:lnSpc>
              <a:defRPr/>
            </a:pPr>
            <a:r>
              <a:rPr lang="en-US" sz="2400" b="1" dirty="0">
                <a:solidFill>
                  <a:schemeClr val="accent1"/>
                </a:solidFill>
                <a:latin typeface="Times New Roman" panose="02020603050405020304" pitchFamily="18" charset="0"/>
                <a:cs typeface="Times New Roman" panose="02020603050405020304" pitchFamily="18" charset="0"/>
              </a:rPr>
              <a:t>Face classification on still images</a:t>
            </a:r>
          </a:p>
        </p:txBody>
      </p:sp>
      <p:sp>
        <p:nvSpPr>
          <p:cNvPr id="2" name="文字方塊 1">
            <a:extLst>
              <a:ext uri="{FF2B5EF4-FFF2-40B4-BE49-F238E27FC236}">
                <a16:creationId xmlns:a16="http://schemas.microsoft.com/office/drawing/2014/main" id="{F2C78197-6350-40B6-BE03-0997A9AC2095}"/>
              </a:ext>
            </a:extLst>
          </p:cNvPr>
          <p:cNvSpPr txBox="1"/>
          <p:nvPr/>
        </p:nvSpPr>
        <p:spPr>
          <a:xfrm>
            <a:off x="2628693" y="2505813"/>
            <a:ext cx="168030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kNN model</a:t>
            </a:r>
          </a:p>
        </p:txBody>
      </p:sp>
      <p:sp>
        <p:nvSpPr>
          <p:cNvPr id="6" name="文字方塊 5">
            <a:extLst>
              <a:ext uri="{FF2B5EF4-FFF2-40B4-BE49-F238E27FC236}">
                <a16:creationId xmlns:a16="http://schemas.microsoft.com/office/drawing/2014/main" id="{2A56AABB-6466-4D49-BE71-C2783E6E655A}"/>
              </a:ext>
            </a:extLst>
          </p:cNvPr>
          <p:cNvSpPr txBox="1"/>
          <p:nvPr/>
        </p:nvSpPr>
        <p:spPr>
          <a:xfrm>
            <a:off x="7053387" y="2473151"/>
            <a:ext cx="264296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softmax classifier </a:t>
            </a:r>
          </a:p>
        </p:txBody>
      </p:sp>
      <p:sp>
        <p:nvSpPr>
          <p:cNvPr id="3" name="矩形 2">
            <a:extLst>
              <a:ext uri="{FF2B5EF4-FFF2-40B4-BE49-F238E27FC236}">
                <a16:creationId xmlns:a16="http://schemas.microsoft.com/office/drawing/2014/main" id="{B9685DF8-E7D1-4621-87E9-479012DEC6BD}"/>
              </a:ext>
            </a:extLst>
          </p:cNvPr>
          <p:cNvSpPr/>
          <p:nvPr/>
        </p:nvSpPr>
        <p:spPr>
          <a:xfrm>
            <a:off x="1985108" y="3139353"/>
            <a:ext cx="2967479" cy="873572"/>
          </a:xfrm>
          <a:prstGeom prst="rect">
            <a:avLst/>
          </a:prstGeom>
        </p:spPr>
        <p:txBody>
          <a:bodyPr wrap="none">
            <a:spAutoFit/>
          </a:bodyPr>
          <a:lstStyle/>
          <a:p>
            <a:pPr>
              <a:lnSpc>
                <a:spcPct val="150000"/>
              </a:lnSpc>
            </a:pPr>
            <a:r>
              <a:rPr lang="en-US"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The number of neighbors is 5.</a:t>
            </a:r>
          </a:p>
          <a:p>
            <a:pPr>
              <a:lnSpc>
                <a:spcPct val="150000"/>
              </a:lnSpc>
            </a:pPr>
            <a:r>
              <a:rPr lang="en-US" dirty="0">
                <a:solidFill>
                  <a:schemeClr val="accent1"/>
                </a:solidFill>
                <a:latin typeface="Times New Roman" panose="02020603050405020304" pitchFamily="18" charset="0"/>
                <a:cs typeface="Times New Roman" panose="02020603050405020304" pitchFamily="18" charset="0"/>
              </a:rPr>
              <a:t>standard Euclidean metric.</a:t>
            </a:r>
          </a:p>
        </p:txBody>
      </p:sp>
      <p:pic>
        <p:nvPicPr>
          <p:cNvPr id="5" name="圖片 4">
            <a:extLst>
              <a:ext uri="{FF2B5EF4-FFF2-40B4-BE49-F238E27FC236}">
                <a16:creationId xmlns:a16="http://schemas.microsoft.com/office/drawing/2014/main" id="{EF032BB2-2598-4E1C-80D8-48267596FBDC}"/>
              </a:ext>
            </a:extLst>
          </p:cNvPr>
          <p:cNvPicPr>
            <a:picLocks noChangeAspect="1"/>
          </p:cNvPicPr>
          <p:nvPr/>
        </p:nvPicPr>
        <p:blipFill>
          <a:blip r:embed="rId2"/>
          <a:stretch>
            <a:fillRect/>
          </a:stretch>
        </p:blipFill>
        <p:spPr>
          <a:xfrm>
            <a:off x="6344382" y="2998902"/>
            <a:ext cx="4286250" cy="1971675"/>
          </a:xfrm>
          <a:prstGeom prst="rect">
            <a:avLst/>
          </a:prstGeom>
        </p:spPr>
      </p:pic>
      <p:sp>
        <p:nvSpPr>
          <p:cNvPr id="7" name="矩形 6">
            <a:extLst>
              <a:ext uri="{FF2B5EF4-FFF2-40B4-BE49-F238E27FC236}">
                <a16:creationId xmlns:a16="http://schemas.microsoft.com/office/drawing/2014/main" id="{4FDC2ED7-45E5-4DC8-BAE6-81DB3FF46ADD}"/>
              </a:ext>
            </a:extLst>
          </p:cNvPr>
          <p:cNvSpPr/>
          <p:nvPr/>
        </p:nvSpPr>
        <p:spPr>
          <a:xfrm>
            <a:off x="2215687" y="5308820"/>
            <a:ext cx="2172390" cy="458074"/>
          </a:xfrm>
          <a:prstGeom prst="rect">
            <a:avLst/>
          </a:prstGeom>
        </p:spPr>
        <p:txBody>
          <a:bodyPr wrap="none">
            <a:spAutoFit/>
          </a:bodyPr>
          <a:lstStyle/>
          <a:p>
            <a:pPr lvl="0">
              <a:lnSpc>
                <a:spcPct val="150000"/>
              </a:lnSpc>
            </a:pPr>
            <a:r>
              <a:rPr lang="en-US" dirty="0">
                <a:solidFill>
                  <a:srgbClr val="025483"/>
                </a:solidFill>
                <a:latin typeface="Times New Roman" panose="02020603050405020304" pitchFamily="18" charset="0"/>
                <a:cs typeface="Times New Roman" panose="02020603050405020304" pitchFamily="18" charset="0"/>
              </a:rPr>
              <a:t>The accuracy is 93%.</a:t>
            </a:r>
          </a:p>
        </p:txBody>
      </p:sp>
      <p:sp>
        <p:nvSpPr>
          <p:cNvPr id="10" name="矩形 9">
            <a:extLst>
              <a:ext uri="{FF2B5EF4-FFF2-40B4-BE49-F238E27FC236}">
                <a16:creationId xmlns:a16="http://schemas.microsoft.com/office/drawing/2014/main" id="{46924650-AAB4-4C25-A52E-6675E132F0EB}"/>
              </a:ext>
            </a:extLst>
          </p:cNvPr>
          <p:cNvSpPr/>
          <p:nvPr/>
        </p:nvSpPr>
        <p:spPr>
          <a:xfrm>
            <a:off x="7123726" y="5308820"/>
            <a:ext cx="2172390" cy="458074"/>
          </a:xfrm>
          <a:prstGeom prst="rect">
            <a:avLst/>
          </a:prstGeom>
        </p:spPr>
        <p:txBody>
          <a:bodyPr wrap="none">
            <a:spAutoFit/>
          </a:bodyPr>
          <a:lstStyle/>
          <a:p>
            <a:pPr lvl="0">
              <a:lnSpc>
                <a:spcPct val="150000"/>
              </a:lnSpc>
            </a:pPr>
            <a:r>
              <a:rPr lang="en-US" dirty="0">
                <a:solidFill>
                  <a:srgbClr val="025483"/>
                </a:solidFill>
                <a:latin typeface="Times New Roman" panose="02020603050405020304" pitchFamily="18" charset="0"/>
                <a:cs typeface="Times New Roman" panose="02020603050405020304" pitchFamily="18" charset="0"/>
              </a:rPr>
              <a:t>The accuracy is 87%.</a:t>
            </a:r>
          </a:p>
        </p:txBody>
      </p:sp>
      <p:sp>
        <p:nvSpPr>
          <p:cNvPr id="8" name="文字方塊 7">
            <a:extLst>
              <a:ext uri="{FF2B5EF4-FFF2-40B4-BE49-F238E27FC236}">
                <a16:creationId xmlns:a16="http://schemas.microsoft.com/office/drawing/2014/main" id="{D407B89A-6E1C-4305-BDDC-1C033A77D63A}"/>
              </a:ext>
            </a:extLst>
          </p:cNvPr>
          <p:cNvSpPr txBox="1"/>
          <p:nvPr/>
        </p:nvSpPr>
        <p:spPr>
          <a:xfrm>
            <a:off x="4478215" y="1703754"/>
            <a:ext cx="2438400" cy="369332"/>
          </a:xfrm>
          <a:prstGeom prst="rect">
            <a:avLst/>
          </a:prstGeom>
          <a:noFill/>
        </p:spPr>
        <p:txBody>
          <a:bodyPr wrap="square" rtlCol="0">
            <a:spAutoFit/>
          </a:bodyPr>
          <a:lstStyle/>
          <a:p>
            <a:r>
              <a:rPr lang="en-US" dirty="0">
                <a:solidFill>
                  <a:srgbClr val="00B050"/>
                </a:solidFill>
              </a:rPr>
              <a:t>Chokepoint dataset</a:t>
            </a:r>
          </a:p>
        </p:txBody>
      </p:sp>
    </p:spTree>
    <p:extLst>
      <p:ext uri="{BB962C8B-B14F-4D97-AF65-F5344CB8AC3E}">
        <p14:creationId xmlns:p14="http://schemas.microsoft.com/office/powerpoint/2010/main" val="96688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0"/>
          </p:nvPr>
        </p:nvSpPr>
        <p:spPr>
          <a:xfrm>
            <a:off x="1641095" y="576113"/>
            <a:ext cx="3640923" cy="443198"/>
          </a:xfrm>
        </p:spPr>
        <p:txBody>
          <a:bodyPr/>
          <a:lstStyle/>
          <a:p>
            <a:pPr lvl="0"/>
            <a:r>
              <a:rPr lang="en-US" altLang="zh-CN" sz="3200" dirty="0">
                <a:latin typeface="Times New Roman" panose="02020603050405020304" pitchFamily="18" charset="0"/>
                <a:cs typeface="Times New Roman" panose="02020603050405020304" pitchFamily="18" charset="0"/>
              </a:rPr>
              <a:t>1</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Introduction</a:t>
            </a:r>
            <a:endParaRPr lang="zh-CN" altLang="en-US" sz="32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BA4260A6-D5CF-4523-97AE-762AA8C5556D}"/>
              </a:ext>
            </a:extLst>
          </p:cNvPr>
          <p:cNvSpPr/>
          <p:nvPr/>
        </p:nvSpPr>
        <p:spPr>
          <a:xfrm>
            <a:off x="4724811" y="1120214"/>
            <a:ext cx="2574758" cy="469167"/>
          </a:xfrm>
          <a:prstGeom prst="rect">
            <a:avLst/>
          </a:prstGeom>
        </p:spPr>
        <p:txBody>
          <a:bodyPr wrap="square">
            <a:spAutoFit/>
          </a:bodyPr>
          <a:lstStyle/>
          <a:p>
            <a:pPr lvl="0" algn="just">
              <a:lnSpc>
                <a:spcPct val="110000"/>
              </a:lnSpc>
            </a:pPr>
            <a:r>
              <a:rPr lang="en-US" sz="2400" b="1" dirty="0">
                <a:solidFill>
                  <a:srgbClr val="025483"/>
                </a:solidFill>
                <a:latin typeface="Times New Roman" panose="02020603050405020304" pitchFamily="18" charset="0"/>
                <a:cs typeface="Times New Roman" panose="02020603050405020304" pitchFamily="18" charset="0"/>
                <a:sym typeface="+mn-lt"/>
              </a:rPr>
              <a:t>Background</a:t>
            </a:r>
          </a:p>
        </p:txBody>
      </p:sp>
      <p:pic>
        <p:nvPicPr>
          <p:cNvPr id="56" name="圖片 55">
            <a:extLst>
              <a:ext uri="{FF2B5EF4-FFF2-40B4-BE49-F238E27FC236}">
                <a16:creationId xmlns:a16="http://schemas.microsoft.com/office/drawing/2014/main" id="{A7201653-3C39-4986-9FF4-004C2960FFED}"/>
              </a:ext>
            </a:extLst>
          </p:cNvPr>
          <p:cNvPicPr>
            <a:picLocks noChangeAspect="1"/>
          </p:cNvPicPr>
          <p:nvPr/>
        </p:nvPicPr>
        <p:blipFill>
          <a:blip r:embed="rId2"/>
          <a:stretch>
            <a:fillRect/>
          </a:stretch>
        </p:blipFill>
        <p:spPr>
          <a:xfrm>
            <a:off x="307185" y="2203938"/>
            <a:ext cx="3207501" cy="2005126"/>
          </a:xfrm>
          <a:prstGeom prst="rect">
            <a:avLst/>
          </a:prstGeom>
        </p:spPr>
      </p:pic>
      <p:pic>
        <p:nvPicPr>
          <p:cNvPr id="57" name="圖片 56">
            <a:extLst>
              <a:ext uri="{FF2B5EF4-FFF2-40B4-BE49-F238E27FC236}">
                <a16:creationId xmlns:a16="http://schemas.microsoft.com/office/drawing/2014/main" id="{FE17EF75-D373-4B20-AF7D-D7C2E4713552}"/>
              </a:ext>
            </a:extLst>
          </p:cNvPr>
          <p:cNvPicPr>
            <a:picLocks noChangeAspect="1"/>
          </p:cNvPicPr>
          <p:nvPr/>
        </p:nvPicPr>
        <p:blipFill>
          <a:blip r:embed="rId3"/>
          <a:stretch>
            <a:fillRect/>
          </a:stretch>
        </p:blipFill>
        <p:spPr>
          <a:xfrm>
            <a:off x="3610622" y="4516146"/>
            <a:ext cx="2620308" cy="1539631"/>
          </a:xfrm>
          <a:prstGeom prst="rect">
            <a:avLst/>
          </a:prstGeom>
        </p:spPr>
      </p:pic>
      <p:pic>
        <p:nvPicPr>
          <p:cNvPr id="58" name="圖片 57">
            <a:extLst>
              <a:ext uri="{FF2B5EF4-FFF2-40B4-BE49-F238E27FC236}">
                <a16:creationId xmlns:a16="http://schemas.microsoft.com/office/drawing/2014/main" id="{4EAD8662-AC37-401B-89A4-D97C45A3AA91}"/>
              </a:ext>
            </a:extLst>
          </p:cNvPr>
          <p:cNvPicPr>
            <a:picLocks noChangeAspect="1"/>
          </p:cNvPicPr>
          <p:nvPr/>
        </p:nvPicPr>
        <p:blipFill>
          <a:blip r:embed="rId4"/>
          <a:stretch>
            <a:fillRect/>
          </a:stretch>
        </p:blipFill>
        <p:spPr>
          <a:xfrm>
            <a:off x="3601288" y="2203938"/>
            <a:ext cx="2629642" cy="1742138"/>
          </a:xfrm>
          <a:prstGeom prst="rect">
            <a:avLst/>
          </a:prstGeom>
        </p:spPr>
      </p:pic>
      <p:pic>
        <p:nvPicPr>
          <p:cNvPr id="60" name="圖片 59">
            <a:extLst>
              <a:ext uri="{FF2B5EF4-FFF2-40B4-BE49-F238E27FC236}">
                <a16:creationId xmlns:a16="http://schemas.microsoft.com/office/drawing/2014/main" id="{0D0B4E22-305A-4C1E-9259-F2EB887DBE32}"/>
              </a:ext>
            </a:extLst>
          </p:cNvPr>
          <p:cNvPicPr>
            <a:picLocks noChangeAspect="1"/>
          </p:cNvPicPr>
          <p:nvPr/>
        </p:nvPicPr>
        <p:blipFill>
          <a:blip r:embed="rId5"/>
          <a:stretch>
            <a:fillRect/>
          </a:stretch>
        </p:blipFill>
        <p:spPr>
          <a:xfrm>
            <a:off x="273365" y="4516146"/>
            <a:ext cx="3188191" cy="1797992"/>
          </a:xfrm>
          <a:prstGeom prst="rect">
            <a:avLst/>
          </a:prstGeom>
        </p:spPr>
      </p:pic>
      <p:sp>
        <p:nvSpPr>
          <p:cNvPr id="64" name="文字方塊 63">
            <a:extLst>
              <a:ext uri="{FF2B5EF4-FFF2-40B4-BE49-F238E27FC236}">
                <a16:creationId xmlns:a16="http://schemas.microsoft.com/office/drawing/2014/main" id="{C3AE2C0E-DED7-47F5-95E6-8976A169356E}"/>
              </a:ext>
            </a:extLst>
          </p:cNvPr>
          <p:cNvSpPr txBox="1"/>
          <p:nvPr/>
        </p:nvSpPr>
        <p:spPr>
          <a:xfrm>
            <a:off x="6636472" y="2203938"/>
            <a:ext cx="4907318" cy="646331"/>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Children are left in school bus, dropped off at wrong bus stops.</a:t>
            </a:r>
          </a:p>
        </p:txBody>
      </p:sp>
      <p:graphicFrame>
        <p:nvGraphicFramePr>
          <p:cNvPr id="66" name="表格 65">
            <a:extLst>
              <a:ext uri="{FF2B5EF4-FFF2-40B4-BE49-F238E27FC236}">
                <a16:creationId xmlns:a16="http://schemas.microsoft.com/office/drawing/2014/main" id="{BD74B7D8-E946-42D4-BB8E-FDD41B81F1E1}"/>
              </a:ext>
            </a:extLst>
          </p:cNvPr>
          <p:cNvGraphicFramePr>
            <a:graphicFrameLocks noGrp="1"/>
          </p:cNvGraphicFramePr>
          <p:nvPr>
            <p:extLst>
              <p:ext uri="{D42A27DB-BD31-4B8C-83A1-F6EECF244321}">
                <p14:modId xmlns:p14="http://schemas.microsoft.com/office/powerpoint/2010/main" val="3263766554"/>
              </p:ext>
            </p:extLst>
          </p:nvPr>
        </p:nvGraphicFramePr>
        <p:xfrm>
          <a:off x="7147038" y="3082450"/>
          <a:ext cx="3734543" cy="1059331"/>
        </p:xfrm>
        <a:graphic>
          <a:graphicData uri="http://schemas.openxmlformats.org/drawingml/2006/table">
            <a:tbl>
              <a:tblPr firstRow="1" bandRow="1"/>
              <a:tblGrid>
                <a:gridCol w="1139836">
                  <a:extLst>
                    <a:ext uri="{9D8B030D-6E8A-4147-A177-3AD203B41FA5}">
                      <a16:colId xmlns:a16="http://schemas.microsoft.com/office/drawing/2014/main" val="990697319"/>
                    </a:ext>
                  </a:extLst>
                </a:gridCol>
                <a:gridCol w="2594707">
                  <a:extLst>
                    <a:ext uri="{9D8B030D-6E8A-4147-A177-3AD203B41FA5}">
                      <a16:colId xmlns:a16="http://schemas.microsoft.com/office/drawing/2014/main" val="2596540799"/>
                    </a:ext>
                  </a:extLst>
                </a:gridCol>
              </a:tblGrid>
              <a:tr h="36388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sz="1600" kern="1200" dirty="0">
                          <a:solidFill>
                            <a:prstClr val="black"/>
                          </a:solidFill>
                          <a:latin typeface="Times New Roman" panose="02020603050405020304" pitchFamily="18" charset="0"/>
                          <a:ea typeface="+mn-ea"/>
                          <a:cs typeface="Times New Roman" panose="02020603050405020304" pitchFamily="18" charset="0"/>
                        </a:rPr>
                        <a:t>Year</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sz="1600" kern="1200" dirty="0">
                          <a:solidFill>
                            <a:prstClr val="black"/>
                          </a:solidFill>
                          <a:latin typeface="Times New Roman" panose="02020603050405020304" pitchFamily="18" charset="0"/>
                          <a:ea typeface="+mn-ea"/>
                          <a:cs typeface="Times New Roman" panose="02020603050405020304" pitchFamily="18" charset="0"/>
                        </a:rPr>
                        <a:t>Number of Deaths (children)  </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156017242"/>
                  </a:ext>
                </a:extLst>
              </a:tr>
              <a:tr h="28916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sz="1600" kern="1200" dirty="0">
                          <a:solidFill>
                            <a:prstClr val="black"/>
                          </a:solidFill>
                          <a:latin typeface="Times New Roman" panose="02020603050405020304" pitchFamily="18" charset="0"/>
                          <a:ea typeface="+mn-ea"/>
                          <a:cs typeface="Times New Roman" panose="02020603050405020304" pitchFamily="18" charset="0"/>
                        </a:rPr>
                        <a:t>2019-</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sz="1600" kern="1200" dirty="0">
                          <a:solidFill>
                            <a:prstClr val="black"/>
                          </a:solidFill>
                          <a:latin typeface="Times New Roman" panose="02020603050405020304" pitchFamily="18" charset="0"/>
                          <a:ea typeface="+mn-ea"/>
                          <a:cs typeface="Times New Roman" panose="02020603050405020304" pitchFamily="18" charset="0"/>
                        </a:rPr>
                        <a:t>15</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33638968"/>
                  </a:ext>
                </a:extLst>
              </a:tr>
              <a:tr h="36017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sz="1600" kern="1200" dirty="0">
                          <a:solidFill>
                            <a:prstClr val="black"/>
                          </a:solidFill>
                          <a:latin typeface="Times New Roman" panose="02020603050405020304" pitchFamily="18" charset="0"/>
                          <a:ea typeface="+mn-ea"/>
                          <a:cs typeface="Times New Roman" panose="02020603050405020304" pitchFamily="18" charset="0"/>
                        </a:rPr>
                        <a:t>1998-2019</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sz="1600" kern="1200" dirty="0">
                          <a:solidFill>
                            <a:prstClr val="black"/>
                          </a:solidFill>
                          <a:latin typeface="Times New Roman" panose="02020603050405020304" pitchFamily="18" charset="0"/>
                          <a:ea typeface="+mn-ea"/>
                          <a:cs typeface="Times New Roman" panose="02020603050405020304" pitchFamily="18" charset="0"/>
                        </a:rPr>
                        <a:t>800</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366258364"/>
                  </a:ext>
                </a:extLst>
              </a:tr>
            </a:tbl>
          </a:graphicData>
        </a:graphic>
      </p:graphicFrame>
      <p:sp>
        <p:nvSpPr>
          <p:cNvPr id="67" name="文字方塊 66">
            <a:extLst>
              <a:ext uri="{FF2B5EF4-FFF2-40B4-BE49-F238E27FC236}">
                <a16:creationId xmlns:a16="http://schemas.microsoft.com/office/drawing/2014/main" id="{F2958D40-B67A-4DE6-9E77-7AC893D43F93}"/>
              </a:ext>
            </a:extLst>
          </p:cNvPr>
          <p:cNvSpPr txBox="1"/>
          <p:nvPr/>
        </p:nvSpPr>
        <p:spPr>
          <a:xfrm>
            <a:off x="6636472" y="4516146"/>
            <a:ext cx="4907318" cy="369332"/>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Strangers try to get on school bus.</a:t>
            </a:r>
          </a:p>
        </p:txBody>
      </p:sp>
      <p:sp>
        <p:nvSpPr>
          <p:cNvPr id="68" name="矩形 67">
            <a:extLst>
              <a:ext uri="{FF2B5EF4-FFF2-40B4-BE49-F238E27FC236}">
                <a16:creationId xmlns:a16="http://schemas.microsoft.com/office/drawing/2014/main" id="{CF12E727-3450-4D6B-BC58-6641235F2FC0}"/>
              </a:ext>
            </a:extLst>
          </p:cNvPr>
          <p:cNvSpPr/>
          <p:nvPr/>
        </p:nvSpPr>
        <p:spPr>
          <a:xfrm>
            <a:off x="6779800" y="5309191"/>
            <a:ext cx="4432625" cy="923330"/>
          </a:xfrm>
          <a:prstGeom prst="rect">
            <a:avLst/>
          </a:prstGeom>
        </p:spPr>
        <p:txBody>
          <a:bodyPr wrap="square">
            <a:spAutoFit/>
          </a:bodyPr>
          <a:lstStyle/>
          <a:p>
            <a:pPr algn="ctr" defTabSz="914400"/>
            <a:r>
              <a:rPr lang="en-US" dirty="0">
                <a:solidFill>
                  <a:prstClr val="black"/>
                </a:solidFill>
                <a:latin typeface="Times New Roman" panose="02020603050405020304" pitchFamily="18" charset="0"/>
                <a:cs typeface="Times New Roman" panose="02020603050405020304" pitchFamily="18" charset="0"/>
              </a:rPr>
              <a:t>a real-time intelligent in-vehicle monitoring system</a:t>
            </a:r>
          </a:p>
          <a:p>
            <a:pPr algn="ctr" defTabSz="914400"/>
            <a:r>
              <a:rPr lang="en-US" b="1" dirty="0">
                <a:solidFill>
                  <a:prstClr val="black"/>
                </a:solidFill>
                <a:latin typeface="Times New Roman" panose="02020603050405020304" pitchFamily="18" charset="0"/>
                <a:cs typeface="Times New Roman" panose="02020603050405020304" pitchFamily="18" charset="0"/>
              </a:rPr>
              <a:t>Face recognition</a:t>
            </a:r>
          </a:p>
        </p:txBody>
      </p:sp>
      <p:sp>
        <p:nvSpPr>
          <p:cNvPr id="5" name="矩形 4">
            <a:extLst>
              <a:ext uri="{FF2B5EF4-FFF2-40B4-BE49-F238E27FC236}">
                <a16:creationId xmlns:a16="http://schemas.microsoft.com/office/drawing/2014/main" id="{15673249-BE5E-43CA-BBE1-CD611D10CF03}"/>
              </a:ext>
            </a:extLst>
          </p:cNvPr>
          <p:cNvSpPr/>
          <p:nvPr/>
        </p:nvSpPr>
        <p:spPr>
          <a:xfrm>
            <a:off x="6636471" y="2203938"/>
            <a:ext cx="4719282" cy="2830032"/>
          </a:xfrm>
          <a:prstGeom prst="rect">
            <a:avLst/>
          </a:prstGeom>
          <a:solidFill>
            <a:schemeClr val="accent1">
              <a:alpha val="12000"/>
            </a:schemeClr>
          </a:solidFill>
          <a:ln>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矩形 68">
            <a:extLst>
              <a:ext uri="{FF2B5EF4-FFF2-40B4-BE49-F238E27FC236}">
                <a16:creationId xmlns:a16="http://schemas.microsoft.com/office/drawing/2014/main" id="{A39AC27F-51FF-4731-A275-933DA6DCE58D}"/>
              </a:ext>
            </a:extLst>
          </p:cNvPr>
          <p:cNvSpPr/>
          <p:nvPr/>
        </p:nvSpPr>
        <p:spPr>
          <a:xfrm>
            <a:off x="6636472" y="5326118"/>
            <a:ext cx="4719282" cy="1155548"/>
          </a:xfrm>
          <a:prstGeom prst="rect">
            <a:avLst/>
          </a:prstGeom>
          <a:solidFill>
            <a:schemeClr val="accent1">
              <a:alpha val="12000"/>
            </a:schemeClr>
          </a:solidFill>
          <a:ln>
            <a:solidFill>
              <a:schemeClr val="accent2">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箭號: 向下 5">
            <a:extLst>
              <a:ext uri="{FF2B5EF4-FFF2-40B4-BE49-F238E27FC236}">
                <a16:creationId xmlns:a16="http://schemas.microsoft.com/office/drawing/2014/main" id="{3EE65D53-1DBB-49DE-A6FC-A4A7CDDEBDA0}"/>
              </a:ext>
            </a:extLst>
          </p:cNvPr>
          <p:cNvSpPr/>
          <p:nvPr/>
        </p:nvSpPr>
        <p:spPr>
          <a:xfrm>
            <a:off x="8839200" y="5029887"/>
            <a:ext cx="219075" cy="2683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13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403962" y="1079959"/>
            <a:ext cx="5271114" cy="469167"/>
          </a:xfrm>
          <a:prstGeom prst="rect">
            <a:avLst/>
          </a:prstGeom>
        </p:spPr>
        <p:txBody>
          <a:bodyPr wrap="square">
            <a:spAutoFit/>
          </a:bodyPr>
          <a:lstStyle/>
          <a:p>
            <a:pPr algn="just">
              <a:lnSpc>
                <a:spcPct val="110000"/>
              </a:lnSpc>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classification on </a:t>
            </a:r>
            <a:r>
              <a:rPr lang="en-US" sz="2400" b="1" dirty="0">
                <a:solidFill>
                  <a:schemeClr val="accent1"/>
                </a:solidFill>
                <a:latin typeface="Times New Roman" panose="02020603050405020304" pitchFamily="18" charset="0"/>
                <a:cs typeface="Times New Roman" panose="02020603050405020304" pitchFamily="18" charset="0"/>
              </a:rPr>
              <a:t>real-time videos</a:t>
            </a:r>
            <a:endParaRPr lang="en-US" sz="2400" b="1" dirty="0">
              <a:solidFill>
                <a:schemeClr val="accent1"/>
              </a:solidFill>
              <a:latin typeface="Times New Roman" panose="02020603050405020304" pitchFamily="18" charset="0"/>
              <a:cs typeface="Times New Roman" panose="02020603050405020304" pitchFamily="18" charset="0"/>
              <a:sym typeface="+mn-lt"/>
            </a:endParaRPr>
          </a:p>
        </p:txBody>
      </p:sp>
      <p:sp>
        <p:nvSpPr>
          <p:cNvPr id="4" name="矩形 3">
            <a:extLst>
              <a:ext uri="{FF2B5EF4-FFF2-40B4-BE49-F238E27FC236}">
                <a16:creationId xmlns:a16="http://schemas.microsoft.com/office/drawing/2014/main" id="{12E5A498-1809-414E-939F-BD338D6322B9}"/>
              </a:ext>
            </a:extLst>
          </p:cNvPr>
          <p:cNvSpPr/>
          <p:nvPr/>
        </p:nvSpPr>
        <p:spPr>
          <a:xfrm>
            <a:off x="2508738" y="1847558"/>
            <a:ext cx="7362092" cy="830997"/>
          </a:xfrm>
          <a:prstGeom prst="rect">
            <a:avLst/>
          </a:prstGeom>
        </p:spPr>
        <p:txBody>
          <a:bodyPr wrap="square">
            <a:spAutoFit/>
          </a:bodyPr>
          <a:lstStyle/>
          <a:p>
            <a:r>
              <a:rPr lang="en-US" sz="1600" dirty="0">
                <a:latin typeface="Times New Roman" panose="02020603050405020304" pitchFamily="18" charset="0"/>
                <a:ea typeface="Calibri" panose="020F0502020204030204" pitchFamily="34" charset="0"/>
              </a:rPr>
              <a:t>The Delta dataset is used to train a classification model – kNN. The dataset contains 4 people. Those 4 are labelled as 01, 02, 03 and 04. Then the trained model can classify people when they appear in Pi camera. </a:t>
            </a:r>
            <a:endParaRPr lang="en-US" sz="1600" dirty="0"/>
          </a:p>
        </p:txBody>
      </p:sp>
      <p:graphicFrame>
        <p:nvGraphicFramePr>
          <p:cNvPr id="8" name="表格 7">
            <a:extLst>
              <a:ext uri="{FF2B5EF4-FFF2-40B4-BE49-F238E27FC236}">
                <a16:creationId xmlns:a16="http://schemas.microsoft.com/office/drawing/2014/main" id="{95C3C57D-D349-4522-A7DB-66BB05691D02}"/>
              </a:ext>
            </a:extLst>
          </p:cNvPr>
          <p:cNvGraphicFramePr>
            <a:graphicFrameLocks noGrp="1"/>
          </p:cNvGraphicFramePr>
          <p:nvPr>
            <p:extLst>
              <p:ext uri="{D42A27DB-BD31-4B8C-83A1-F6EECF244321}">
                <p14:modId xmlns:p14="http://schemas.microsoft.com/office/powerpoint/2010/main" val="3889786012"/>
              </p:ext>
            </p:extLst>
          </p:nvPr>
        </p:nvGraphicFramePr>
        <p:xfrm>
          <a:off x="724914" y="2898662"/>
          <a:ext cx="5628055" cy="3043632"/>
        </p:xfrm>
        <a:graphic>
          <a:graphicData uri="http://schemas.openxmlformats.org/drawingml/2006/table">
            <a:tbl>
              <a:tblPr firstRow="1" firstCol="1" bandRow="1">
                <a:tableStyleId>{5C22544A-7EE6-4342-B048-85BDC9FD1C3A}</a:tableStyleId>
              </a:tblPr>
              <a:tblGrid>
                <a:gridCol w="1873535">
                  <a:extLst>
                    <a:ext uri="{9D8B030D-6E8A-4147-A177-3AD203B41FA5}">
                      <a16:colId xmlns:a16="http://schemas.microsoft.com/office/drawing/2014/main" val="972371164"/>
                    </a:ext>
                  </a:extLst>
                </a:gridCol>
                <a:gridCol w="1005675">
                  <a:extLst>
                    <a:ext uri="{9D8B030D-6E8A-4147-A177-3AD203B41FA5}">
                      <a16:colId xmlns:a16="http://schemas.microsoft.com/office/drawing/2014/main" val="864666471"/>
                    </a:ext>
                  </a:extLst>
                </a:gridCol>
                <a:gridCol w="804540">
                  <a:extLst>
                    <a:ext uri="{9D8B030D-6E8A-4147-A177-3AD203B41FA5}">
                      <a16:colId xmlns:a16="http://schemas.microsoft.com/office/drawing/2014/main" val="151126629"/>
                    </a:ext>
                  </a:extLst>
                </a:gridCol>
                <a:gridCol w="1005675">
                  <a:extLst>
                    <a:ext uri="{9D8B030D-6E8A-4147-A177-3AD203B41FA5}">
                      <a16:colId xmlns:a16="http://schemas.microsoft.com/office/drawing/2014/main" val="1339304542"/>
                    </a:ext>
                  </a:extLst>
                </a:gridCol>
                <a:gridCol w="938630">
                  <a:extLst>
                    <a:ext uri="{9D8B030D-6E8A-4147-A177-3AD203B41FA5}">
                      <a16:colId xmlns:a16="http://schemas.microsoft.com/office/drawing/2014/main" val="1609372548"/>
                    </a:ext>
                  </a:extLst>
                </a:gridCol>
              </a:tblGrid>
              <a:tr h="269492">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04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7685767"/>
                  </a:ext>
                </a:extLst>
              </a:tr>
              <a:tr h="269492">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Total frames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33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47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46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59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6201099"/>
                  </a:ext>
                </a:extLst>
              </a:tr>
              <a:tr h="558789">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Frames of detecting faces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8</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23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6075632"/>
                  </a:ext>
                </a:extLst>
              </a:tr>
              <a:tr h="558789">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Frames of correct classification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21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6597604"/>
                  </a:ext>
                </a:extLst>
              </a:tr>
              <a:tr h="558789">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Frames of false classification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9755531"/>
                  </a:ext>
                </a:extLst>
              </a:tr>
              <a:tr h="558789">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Classification accuracy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75%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91%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93%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4599134"/>
                  </a:ext>
                </a:extLst>
              </a:tr>
              <a:tr h="269492">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Detection rate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24%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49%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1662273"/>
                  </a:ext>
                </a:extLst>
              </a:tr>
            </a:tbl>
          </a:graphicData>
        </a:graphic>
      </p:graphicFrame>
      <p:sp>
        <p:nvSpPr>
          <p:cNvPr id="9" name="矩形 8">
            <a:extLst>
              <a:ext uri="{FF2B5EF4-FFF2-40B4-BE49-F238E27FC236}">
                <a16:creationId xmlns:a16="http://schemas.microsoft.com/office/drawing/2014/main" id="{26676BF2-5EF4-4CA8-B663-82941AC6F320}"/>
              </a:ext>
            </a:extLst>
          </p:cNvPr>
          <p:cNvSpPr/>
          <p:nvPr/>
        </p:nvSpPr>
        <p:spPr>
          <a:xfrm>
            <a:off x="1707671" y="5981763"/>
            <a:ext cx="3345788"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rPr>
              <a:t>No distance setting and motion setting</a:t>
            </a:r>
            <a:endParaRPr lang="en-US" sz="1600" dirty="0"/>
          </a:p>
        </p:txBody>
      </p:sp>
      <p:pic>
        <p:nvPicPr>
          <p:cNvPr id="13" name="圖片 12">
            <a:extLst>
              <a:ext uri="{FF2B5EF4-FFF2-40B4-BE49-F238E27FC236}">
                <a16:creationId xmlns:a16="http://schemas.microsoft.com/office/drawing/2014/main" id="{8DA0EF19-74C0-41F9-840A-9CAA2411599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80041" y="2847516"/>
            <a:ext cx="4088143" cy="2947131"/>
          </a:xfrm>
          <a:prstGeom prst="rect">
            <a:avLst/>
          </a:prstGeom>
          <a:noFill/>
          <a:ln>
            <a:noFill/>
          </a:ln>
        </p:spPr>
      </p:pic>
      <p:sp>
        <p:nvSpPr>
          <p:cNvPr id="12" name="矩形 11">
            <a:extLst>
              <a:ext uri="{FF2B5EF4-FFF2-40B4-BE49-F238E27FC236}">
                <a16:creationId xmlns:a16="http://schemas.microsoft.com/office/drawing/2014/main" id="{F8F6BAAD-ADAD-4602-8F7E-0AF5D8E4E53E}"/>
              </a:ext>
            </a:extLst>
          </p:cNvPr>
          <p:cNvSpPr/>
          <p:nvPr/>
        </p:nvSpPr>
        <p:spPr>
          <a:xfrm>
            <a:off x="6684319" y="5942294"/>
            <a:ext cx="4879586"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The relation between distance and accuracy without setting distance and motion</a:t>
            </a:r>
          </a:p>
        </p:txBody>
      </p:sp>
    </p:spTree>
    <p:extLst>
      <p:ext uri="{BB962C8B-B14F-4D97-AF65-F5344CB8AC3E}">
        <p14:creationId xmlns:p14="http://schemas.microsoft.com/office/powerpoint/2010/main" val="420299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050136" y="1042560"/>
            <a:ext cx="5325822"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classification on real-time videos</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sym typeface="+mn-lt"/>
            </a:endParaRPr>
          </a:p>
        </p:txBody>
      </p:sp>
      <p:graphicFrame>
        <p:nvGraphicFramePr>
          <p:cNvPr id="3" name="表格 2">
            <a:extLst>
              <a:ext uri="{FF2B5EF4-FFF2-40B4-BE49-F238E27FC236}">
                <a16:creationId xmlns:a16="http://schemas.microsoft.com/office/drawing/2014/main" id="{69BC7490-2EEF-467F-84EE-687C225944A6}"/>
              </a:ext>
            </a:extLst>
          </p:cNvPr>
          <p:cNvGraphicFramePr>
            <a:graphicFrameLocks noGrp="1"/>
          </p:cNvGraphicFramePr>
          <p:nvPr>
            <p:extLst>
              <p:ext uri="{D42A27DB-BD31-4B8C-83A1-F6EECF244321}">
                <p14:modId xmlns:p14="http://schemas.microsoft.com/office/powerpoint/2010/main" val="2538455495"/>
              </p:ext>
            </p:extLst>
          </p:nvPr>
        </p:nvGraphicFramePr>
        <p:xfrm>
          <a:off x="638971" y="2223826"/>
          <a:ext cx="5183491" cy="3158073"/>
        </p:xfrm>
        <a:graphic>
          <a:graphicData uri="http://schemas.openxmlformats.org/drawingml/2006/table">
            <a:tbl>
              <a:tblPr firstRow="1" firstCol="1" bandRow="1">
                <a:tableStyleId>{5C22544A-7EE6-4342-B048-85BDC9FD1C3A}</a:tableStyleId>
              </a:tblPr>
              <a:tblGrid>
                <a:gridCol w="1940106">
                  <a:extLst>
                    <a:ext uri="{9D8B030D-6E8A-4147-A177-3AD203B41FA5}">
                      <a16:colId xmlns:a16="http://schemas.microsoft.com/office/drawing/2014/main" val="3814474338"/>
                    </a:ext>
                  </a:extLst>
                </a:gridCol>
                <a:gridCol w="875323">
                  <a:extLst>
                    <a:ext uri="{9D8B030D-6E8A-4147-A177-3AD203B41FA5}">
                      <a16:colId xmlns:a16="http://schemas.microsoft.com/office/drawing/2014/main" val="1128464721"/>
                    </a:ext>
                  </a:extLst>
                </a:gridCol>
                <a:gridCol w="789354">
                  <a:extLst>
                    <a:ext uri="{9D8B030D-6E8A-4147-A177-3AD203B41FA5}">
                      <a16:colId xmlns:a16="http://schemas.microsoft.com/office/drawing/2014/main" val="1800977955"/>
                    </a:ext>
                  </a:extLst>
                </a:gridCol>
                <a:gridCol w="765908">
                  <a:extLst>
                    <a:ext uri="{9D8B030D-6E8A-4147-A177-3AD203B41FA5}">
                      <a16:colId xmlns:a16="http://schemas.microsoft.com/office/drawing/2014/main" val="1306140949"/>
                    </a:ext>
                  </a:extLst>
                </a:gridCol>
                <a:gridCol w="812800">
                  <a:extLst>
                    <a:ext uri="{9D8B030D-6E8A-4147-A177-3AD203B41FA5}">
                      <a16:colId xmlns:a16="http://schemas.microsoft.com/office/drawing/2014/main" val="3659832538"/>
                    </a:ext>
                  </a:extLst>
                </a:gridCol>
              </a:tblGrid>
              <a:tr h="242060">
                <a:tc>
                  <a:txBody>
                    <a:bodyPr/>
                    <a:lstStyle/>
                    <a:p>
                      <a:pPr marL="0" marR="0" indent="0" algn="l">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 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01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02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04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3168210"/>
                  </a:ext>
                </a:extLst>
              </a:tr>
              <a:tr h="242060">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Total frames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30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3167071"/>
                  </a:ext>
                </a:extLst>
              </a:tr>
              <a:tr h="501619">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Frames of detecting faces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24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20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21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154246"/>
                  </a:ext>
                </a:extLst>
              </a:tr>
              <a:tr h="501619">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Frames of correct classification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23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18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19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8713881"/>
                  </a:ext>
                </a:extLst>
              </a:tr>
              <a:tr h="501619">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Frames of false classification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9821765"/>
                  </a:ext>
                </a:extLst>
              </a:tr>
              <a:tr h="674359">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Classification accuracy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96%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90%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95%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100%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306529"/>
                  </a:ext>
                </a:extLst>
              </a:tr>
              <a:tr h="484288">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Detection rate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80%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67%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70%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63%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8099862"/>
                  </a:ext>
                </a:extLst>
              </a:tr>
            </a:tbl>
          </a:graphicData>
        </a:graphic>
      </p:graphicFrame>
      <p:graphicFrame>
        <p:nvGraphicFramePr>
          <p:cNvPr id="5" name="表格 4">
            <a:extLst>
              <a:ext uri="{FF2B5EF4-FFF2-40B4-BE49-F238E27FC236}">
                <a16:creationId xmlns:a16="http://schemas.microsoft.com/office/drawing/2014/main" id="{D095D92E-4913-41FA-8FD8-C14A2D41C8CB}"/>
              </a:ext>
            </a:extLst>
          </p:cNvPr>
          <p:cNvGraphicFramePr>
            <a:graphicFrameLocks noGrp="1"/>
          </p:cNvGraphicFramePr>
          <p:nvPr>
            <p:extLst>
              <p:ext uri="{D42A27DB-BD31-4B8C-83A1-F6EECF244321}">
                <p14:modId xmlns:p14="http://schemas.microsoft.com/office/powerpoint/2010/main" val="1476156622"/>
              </p:ext>
            </p:extLst>
          </p:nvPr>
        </p:nvGraphicFramePr>
        <p:xfrm>
          <a:off x="6078935" y="2223826"/>
          <a:ext cx="5018913" cy="3114082"/>
        </p:xfrm>
        <a:graphic>
          <a:graphicData uri="http://schemas.openxmlformats.org/drawingml/2006/table">
            <a:tbl>
              <a:tblPr firstRow="1" firstCol="1" bandRow="1">
                <a:tableStyleId>{5C22544A-7EE6-4342-B048-85BDC9FD1C3A}</a:tableStyleId>
              </a:tblPr>
              <a:tblGrid>
                <a:gridCol w="1869184">
                  <a:extLst>
                    <a:ext uri="{9D8B030D-6E8A-4147-A177-3AD203B41FA5}">
                      <a16:colId xmlns:a16="http://schemas.microsoft.com/office/drawing/2014/main" val="338188645"/>
                    </a:ext>
                  </a:extLst>
                </a:gridCol>
                <a:gridCol w="651679">
                  <a:extLst>
                    <a:ext uri="{9D8B030D-6E8A-4147-A177-3AD203B41FA5}">
                      <a16:colId xmlns:a16="http://schemas.microsoft.com/office/drawing/2014/main" val="2914518152"/>
                    </a:ext>
                  </a:extLst>
                </a:gridCol>
                <a:gridCol w="699454">
                  <a:extLst>
                    <a:ext uri="{9D8B030D-6E8A-4147-A177-3AD203B41FA5}">
                      <a16:colId xmlns:a16="http://schemas.microsoft.com/office/drawing/2014/main" val="4156161724"/>
                    </a:ext>
                  </a:extLst>
                </a:gridCol>
                <a:gridCol w="807062">
                  <a:extLst>
                    <a:ext uri="{9D8B030D-6E8A-4147-A177-3AD203B41FA5}">
                      <a16:colId xmlns:a16="http://schemas.microsoft.com/office/drawing/2014/main" val="1344420497"/>
                    </a:ext>
                  </a:extLst>
                </a:gridCol>
                <a:gridCol w="991534">
                  <a:extLst>
                    <a:ext uri="{9D8B030D-6E8A-4147-A177-3AD203B41FA5}">
                      <a16:colId xmlns:a16="http://schemas.microsoft.com/office/drawing/2014/main" val="3742666426"/>
                    </a:ext>
                  </a:extLst>
                </a:gridCol>
              </a:tblGrid>
              <a:tr h="271689">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 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9552689"/>
                  </a:ext>
                </a:extLst>
              </a:tr>
              <a:tr h="259908">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Total frames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30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78314"/>
                  </a:ext>
                </a:extLst>
              </a:tr>
              <a:tr h="538607">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Frames of detecting faces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5075145"/>
                  </a:ext>
                </a:extLst>
              </a:tr>
              <a:tr h="589895">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Frames of correct classification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4597679"/>
                  </a:ext>
                </a:extLst>
              </a:tr>
              <a:tr h="538607">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Frames of false classification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1180117"/>
                  </a:ext>
                </a:extLst>
              </a:tr>
              <a:tr h="538607">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Classification accuracy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100%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83%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100%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100%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652034"/>
                  </a:ext>
                </a:extLst>
              </a:tr>
              <a:tr h="376769">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Detection rate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20%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10%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860346"/>
                  </a:ext>
                </a:extLst>
              </a:tr>
            </a:tbl>
          </a:graphicData>
        </a:graphic>
      </p:graphicFrame>
      <p:sp>
        <p:nvSpPr>
          <p:cNvPr id="6" name="矩形 5">
            <a:extLst>
              <a:ext uri="{FF2B5EF4-FFF2-40B4-BE49-F238E27FC236}">
                <a16:creationId xmlns:a16="http://schemas.microsoft.com/office/drawing/2014/main" id="{CC7BECE1-3F57-4710-BCDC-4332C5897811}"/>
              </a:ext>
            </a:extLst>
          </p:cNvPr>
          <p:cNvSpPr/>
          <p:nvPr/>
        </p:nvSpPr>
        <p:spPr>
          <a:xfrm>
            <a:off x="6651347" y="5407190"/>
            <a:ext cx="4556370"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Results when distance is equal to or less than 100 cm and motion is set as True</a:t>
            </a:r>
          </a:p>
        </p:txBody>
      </p:sp>
      <p:sp>
        <p:nvSpPr>
          <p:cNvPr id="7" name="矩形 6">
            <a:extLst>
              <a:ext uri="{FF2B5EF4-FFF2-40B4-BE49-F238E27FC236}">
                <a16:creationId xmlns:a16="http://schemas.microsoft.com/office/drawing/2014/main" id="{E6D2E69E-384D-4F44-8403-884D57E6B9FC}"/>
              </a:ext>
            </a:extLst>
          </p:cNvPr>
          <p:cNvSpPr/>
          <p:nvPr/>
        </p:nvSpPr>
        <p:spPr>
          <a:xfrm>
            <a:off x="713335" y="5307439"/>
            <a:ext cx="4673602"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Results when distance is equal to or less than 100 cm and no motion setting</a:t>
            </a:r>
          </a:p>
        </p:txBody>
      </p:sp>
    </p:spTree>
    <p:extLst>
      <p:ext uri="{BB962C8B-B14F-4D97-AF65-F5344CB8AC3E}">
        <p14:creationId xmlns:p14="http://schemas.microsoft.com/office/powerpoint/2010/main" val="24973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455837" y="1156471"/>
            <a:ext cx="5280326"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classification on real-time videos</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sym typeface="+mn-lt"/>
            </a:endParaRPr>
          </a:p>
        </p:txBody>
      </p:sp>
      <p:pic>
        <p:nvPicPr>
          <p:cNvPr id="8" name="圖片 7">
            <a:extLst>
              <a:ext uri="{FF2B5EF4-FFF2-40B4-BE49-F238E27FC236}">
                <a16:creationId xmlns:a16="http://schemas.microsoft.com/office/drawing/2014/main" id="{70F193FF-B884-42E6-8134-5E58BC183C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9992" y="2336677"/>
            <a:ext cx="3482340" cy="2606675"/>
          </a:xfrm>
          <a:prstGeom prst="rect">
            <a:avLst/>
          </a:prstGeom>
          <a:noFill/>
          <a:ln>
            <a:noFill/>
          </a:ln>
        </p:spPr>
      </p:pic>
      <p:pic>
        <p:nvPicPr>
          <p:cNvPr id="9" name="圖片 8">
            <a:extLst>
              <a:ext uri="{FF2B5EF4-FFF2-40B4-BE49-F238E27FC236}">
                <a16:creationId xmlns:a16="http://schemas.microsoft.com/office/drawing/2014/main" id="{109192FD-F83E-4DFE-8B11-CF9E2986D6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67848" y="2336676"/>
            <a:ext cx="3482340" cy="2606675"/>
          </a:xfrm>
          <a:prstGeom prst="rect">
            <a:avLst/>
          </a:prstGeom>
          <a:noFill/>
          <a:ln>
            <a:noFill/>
          </a:ln>
        </p:spPr>
      </p:pic>
      <p:sp>
        <p:nvSpPr>
          <p:cNvPr id="2" name="矩形 1">
            <a:extLst>
              <a:ext uri="{FF2B5EF4-FFF2-40B4-BE49-F238E27FC236}">
                <a16:creationId xmlns:a16="http://schemas.microsoft.com/office/drawing/2014/main" id="{D012B95F-A8F5-4E82-A64A-E3D7BA83A0F5}"/>
              </a:ext>
            </a:extLst>
          </p:cNvPr>
          <p:cNvSpPr/>
          <p:nvPr/>
        </p:nvSpPr>
        <p:spPr>
          <a:xfrm>
            <a:off x="637920" y="5118942"/>
            <a:ext cx="3694412" cy="523220"/>
          </a:xfrm>
          <a:prstGeom prst="rect">
            <a:avLst/>
          </a:prstGeom>
        </p:spPr>
        <p:txBody>
          <a:bodyPr wrap="square">
            <a:spAutoFit/>
          </a:bodyPr>
          <a:lstStyle/>
          <a:p>
            <a:pPr algn="ctr"/>
            <a:r>
              <a:rPr lang="en-US" sz="1400" dirty="0">
                <a:latin typeface="Times New Roman" panose="02020603050405020304" pitchFamily="18" charset="0"/>
                <a:ea typeface="Calibri" panose="020F0502020204030204" pitchFamily="34" charset="0"/>
              </a:rPr>
              <a:t>Face recognition when distance is less than 100cm and motion is detected</a:t>
            </a:r>
            <a:endParaRPr lang="en-US" sz="1400" dirty="0"/>
          </a:p>
        </p:txBody>
      </p:sp>
      <p:sp>
        <p:nvSpPr>
          <p:cNvPr id="4" name="矩形 3">
            <a:extLst>
              <a:ext uri="{FF2B5EF4-FFF2-40B4-BE49-F238E27FC236}">
                <a16:creationId xmlns:a16="http://schemas.microsoft.com/office/drawing/2014/main" id="{88B8D757-EA6D-49C8-BB36-AC518C2B7B07}"/>
              </a:ext>
            </a:extLst>
          </p:cNvPr>
          <p:cNvSpPr/>
          <p:nvPr/>
        </p:nvSpPr>
        <p:spPr>
          <a:xfrm>
            <a:off x="4693806" y="5178669"/>
            <a:ext cx="3230424" cy="403765"/>
          </a:xfrm>
          <a:prstGeom prst="rect">
            <a:avLst/>
          </a:prstGeom>
        </p:spPr>
        <p:txBody>
          <a:bodyPr wrap="square">
            <a:spAutoFit/>
          </a:bodyPr>
          <a:lstStyle/>
          <a:p>
            <a:pPr algn="ctr">
              <a:lnSpc>
                <a:spcPts val="1200"/>
              </a:lnSpc>
            </a:pPr>
            <a:r>
              <a:rPr lang="en-US" sz="1400" dirty="0">
                <a:latin typeface="Times New Roman" panose="02020603050405020304" pitchFamily="18" charset="0"/>
              </a:rPr>
              <a:t>No face recognition when distance is less than 100cm and no motion is detected</a:t>
            </a:r>
          </a:p>
        </p:txBody>
      </p:sp>
      <p:pic>
        <p:nvPicPr>
          <p:cNvPr id="12" name="圖片 11">
            <a:extLst>
              <a:ext uri="{FF2B5EF4-FFF2-40B4-BE49-F238E27FC236}">
                <a16:creationId xmlns:a16="http://schemas.microsoft.com/office/drawing/2014/main" id="{22F88546-4C5C-44FC-B5DE-40C1B38362C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85704" y="2336676"/>
            <a:ext cx="3265434" cy="2518983"/>
          </a:xfrm>
          <a:prstGeom prst="rect">
            <a:avLst/>
          </a:prstGeom>
          <a:noFill/>
          <a:ln>
            <a:noFill/>
          </a:ln>
        </p:spPr>
      </p:pic>
      <p:sp>
        <p:nvSpPr>
          <p:cNvPr id="10" name="矩形 9">
            <a:extLst>
              <a:ext uri="{FF2B5EF4-FFF2-40B4-BE49-F238E27FC236}">
                <a16:creationId xmlns:a16="http://schemas.microsoft.com/office/drawing/2014/main" id="{F76955A5-2B93-438F-9E2D-A990FB79AE5A}"/>
              </a:ext>
            </a:extLst>
          </p:cNvPr>
          <p:cNvSpPr/>
          <p:nvPr/>
        </p:nvSpPr>
        <p:spPr>
          <a:xfrm>
            <a:off x="8192628" y="5174420"/>
            <a:ext cx="3451586" cy="249877"/>
          </a:xfrm>
          <a:prstGeom prst="rect">
            <a:avLst/>
          </a:prstGeom>
        </p:spPr>
        <p:txBody>
          <a:bodyPr wrap="none">
            <a:spAutoFit/>
          </a:bodyPr>
          <a:lstStyle/>
          <a:p>
            <a:pPr>
              <a:lnSpc>
                <a:spcPts val="1200"/>
              </a:lnSpc>
            </a:pPr>
            <a:r>
              <a:rPr lang="en-US" sz="1400" dirty="0">
                <a:latin typeface="Times New Roman" panose="02020603050405020304" pitchFamily="18" charset="0"/>
              </a:rPr>
              <a:t>An “unknown” person detected by the syste</a:t>
            </a:r>
            <a:r>
              <a:rPr lang="en-US" sz="1200" i="1" dirty="0">
                <a:latin typeface="Times New Roman" panose="02020603050405020304" pitchFamily="18" charset="0"/>
                <a:ea typeface="Calibri" panose="020F0502020204030204" pitchFamily="34" charset="0"/>
                <a:cs typeface="Times New Roman" panose="02020603050405020304" pitchFamily="18" charset="0"/>
              </a:rPr>
              <a:t>m</a:t>
            </a:r>
          </a:p>
        </p:txBody>
      </p:sp>
    </p:spTree>
    <p:extLst>
      <p:ext uri="{BB962C8B-B14F-4D97-AF65-F5344CB8AC3E}">
        <p14:creationId xmlns:p14="http://schemas.microsoft.com/office/powerpoint/2010/main" val="400944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341439" y="1079959"/>
            <a:ext cx="5278930"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classification on real-time videos</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sym typeface="+mn-lt"/>
            </a:endParaRPr>
          </a:p>
        </p:txBody>
      </p:sp>
      <p:sp>
        <p:nvSpPr>
          <p:cNvPr id="2" name="矩形 1">
            <a:extLst>
              <a:ext uri="{FF2B5EF4-FFF2-40B4-BE49-F238E27FC236}">
                <a16:creationId xmlns:a16="http://schemas.microsoft.com/office/drawing/2014/main" id="{D012B95F-A8F5-4E82-A64A-E3D7BA83A0F5}"/>
              </a:ext>
            </a:extLst>
          </p:cNvPr>
          <p:cNvSpPr/>
          <p:nvPr/>
        </p:nvSpPr>
        <p:spPr>
          <a:xfrm>
            <a:off x="3995926" y="5477796"/>
            <a:ext cx="3694412"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Face recognition when distance is less than 100cm and motion is detected</a:t>
            </a:r>
            <a:endParaRPr kumimoji="0" lang="en-US" sz="1400" b="0" i="0" u="none" strike="noStrike" kern="1200" cap="none" spc="0" normalizeH="0" baseline="0" noProof="0" dirty="0">
              <a:ln>
                <a:noFill/>
              </a:ln>
              <a:solidFill>
                <a:prstClr val="black"/>
              </a:solidFill>
              <a:effectLst/>
              <a:uLnTx/>
              <a:uFillTx/>
              <a:latin typeface="Arial"/>
              <a:ea typeface="微软雅黑"/>
              <a:cs typeface="+mn-cs"/>
            </a:endParaRPr>
          </a:p>
        </p:txBody>
      </p:sp>
      <p:pic>
        <p:nvPicPr>
          <p:cNvPr id="5" name="圖片 4">
            <a:extLst>
              <a:ext uri="{FF2B5EF4-FFF2-40B4-BE49-F238E27FC236}">
                <a16:creationId xmlns:a16="http://schemas.microsoft.com/office/drawing/2014/main" id="{77FD975D-0D61-407D-B47C-A68308175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87" y="2435943"/>
            <a:ext cx="3302146" cy="2473608"/>
          </a:xfrm>
          <a:prstGeom prst="rect">
            <a:avLst/>
          </a:prstGeom>
        </p:spPr>
      </p:pic>
      <p:pic>
        <p:nvPicPr>
          <p:cNvPr id="7" name="圖片 6">
            <a:extLst>
              <a:ext uri="{FF2B5EF4-FFF2-40B4-BE49-F238E27FC236}">
                <a16:creationId xmlns:a16="http://schemas.microsoft.com/office/drawing/2014/main" id="{070533FA-134D-40F9-BB3F-A279247AE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09" y="2456762"/>
            <a:ext cx="3203593" cy="2399782"/>
          </a:xfrm>
          <a:prstGeom prst="rect">
            <a:avLst/>
          </a:prstGeom>
        </p:spPr>
      </p:pic>
      <p:pic>
        <p:nvPicPr>
          <p:cNvPr id="13" name="圖片 12">
            <a:extLst>
              <a:ext uri="{FF2B5EF4-FFF2-40B4-BE49-F238E27FC236}">
                <a16:creationId xmlns:a16="http://schemas.microsoft.com/office/drawing/2014/main" id="{BA930AED-B1D7-4BF7-B768-6DC4E18DA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0914" y="2456762"/>
            <a:ext cx="3302146" cy="2473608"/>
          </a:xfrm>
          <a:prstGeom prst="rect">
            <a:avLst/>
          </a:prstGeom>
        </p:spPr>
      </p:pic>
      <p:sp>
        <p:nvSpPr>
          <p:cNvPr id="14" name="矩形 13">
            <a:extLst>
              <a:ext uri="{FF2B5EF4-FFF2-40B4-BE49-F238E27FC236}">
                <a16:creationId xmlns:a16="http://schemas.microsoft.com/office/drawing/2014/main" id="{63BE0347-98E8-4790-9727-B7BC4D34FFB1}"/>
              </a:ext>
            </a:extLst>
          </p:cNvPr>
          <p:cNvSpPr/>
          <p:nvPr/>
        </p:nvSpPr>
        <p:spPr>
          <a:xfrm>
            <a:off x="4896094" y="1818278"/>
            <a:ext cx="208262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3 continuous frame</a:t>
            </a:r>
          </a:p>
        </p:txBody>
      </p:sp>
    </p:spTree>
    <p:extLst>
      <p:ext uri="{BB962C8B-B14F-4D97-AF65-F5344CB8AC3E}">
        <p14:creationId xmlns:p14="http://schemas.microsoft.com/office/powerpoint/2010/main" val="94600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21">
            <a:extLst>
              <a:ext uri="{FF2B5EF4-FFF2-40B4-BE49-F238E27FC236}">
                <a16:creationId xmlns:a16="http://schemas.microsoft.com/office/drawing/2014/main" id="{0CAAAB7A-42A1-418B-967F-B2DC8544CB8B}"/>
              </a:ext>
            </a:extLst>
          </p:cNvPr>
          <p:cNvSpPr txBox="1">
            <a:spLocks/>
          </p:cNvSpPr>
          <p:nvPr/>
        </p:nvSpPr>
        <p:spPr>
          <a:xfrm>
            <a:off x="1707671" y="537683"/>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4 Methods</a:t>
            </a:r>
          </a:p>
        </p:txBody>
      </p:sp>
      <p:sp>
        <p:nvSpPr>
          <p:cNvPr id="57" name="矩形 56">
            <a:extLst>
              <a:ext uri="{FF2B5EF4-FFF2-40B4-BE49-F238E27FC236}">
                <a16:creationId xmlns:a16="http://schemas.microsoft.com/office/drawing/2014/main" id="{7B37E5C0-8A7D-46E9-925D-581F4E0BE94F}"/>
              </a:ext>
            </a:extLst>
          </p:cNvPr>
          <p:cNvSpPr/>
          <p:nvPr/>
        </p:nvSpPr>
        <p:spPr>
          <a:xfrm>
            <a:off x="3341439" y="1079959"/>
            <a:ext cx="5278930"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Face classification on real-time videos</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sym typeface="+mn-lt"/>
            </a:endParaRPr>
          </a:p>
        </p:txBody>
      </p:sp>
      <p:sp>
        <p:nvSpPr>
          <p:cNvPr id="2" name="矩形 1">
            <a:extLst>
              <a:ext uri="{FF2B5EF4-FFF2-40B4-BE49-F238E27FC236}">
                <a16:creationId xmlns:a16="http://schemas.microsoft.com/office/drawing/2014/main" id="{D012B95F-A8F5-4E82-A64A-E3D7BA83A0F5}"/>
              </a:ext>
            </a:extLst>
          </p:cNvPr>
          <p:cNvSpPr/>
          <p:nvPr/>
        </p:nvSpPr>
        <p:spPr>
          <a:xfrm>
            <a:off x="3995926" y="5477796"/>
            <a:ext cx="3694412"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Face recognition with no distance setting and motion setting</a:t>
            </a:r>
            <a:endParaRPr kumimoji="0" lang="en-US" sz="14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63BE0347-98E8-4790-9727-B7BC4D34FFB1}"/>
              </a:ext>
            </a:extLst>
          </p:cNvPr>
          <p:cNvSpPr/>
          <p:nvPr/>
        </p:nvSpPr>
        <p:spPr>
          <a:xfrm>
            <a:off x="4896094" y="1818278"/>
            <a:ext cx="208262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3 continuous frame</a:t>
            </a:r>
          </a:p>
        </p:txBody>
      </p:sp>
      <p:pic>
        <p:nvPicPr>
          <p:cNvPr id="4" name="圖片 3">
            <a:extLst>
              <a:ext uri="{FF2B5EF4-FFF2-40B4-BE49-F238E27FC236}">
                <a16:creationId xmlns:a16="http://schemas.microsoft.com/office/drawing/2014/main" id="{809FE26A-CD6E-4889-85E5-8585A3E22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02" y="2515147"/>
            <a:ext cx="3349869" cy="2509356"/>
          </a:xfrm>
          <a:prstGeom prst="rect">
            <a:avLst/>
          </a:prstGeom>
        </p:spPr>
      </p:pic>
      <p:pic>
        <p:nvPicPr>
          <p:cNvPr id="8" name="圖片 7">
            <a:extLst>
              <a:ext uri="{FF2B5EF4-FFF2-40B4-BE49-F238E27FC236}">
                <a16:creationId xmlns:a16="http://schemas.microsoft.com/office/drawing/2014/main" id="{6BFEDE78-0717-4080-9A8C-95CF0F05C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697" y="2515148"/>
            <a:ext cx="3349868" cy="2509356"/>
          </a:xfrm>
          <a:prstGeom prst="rect">
            <a:avLst/>
          </a:prstGeom>
        </p:spPr>
      </p:pic>
      <p:pic>
        <p:nvPicPr>
          <p:cNvPr id="10" name="圖片 9">
            <a:extLst>
              <a:ext uri="{FF2B5EF4-FFF2-40B4-BE49-F238E27FC236}">
                <a16:creationId xmlns:a16="http://schemas.microsoft.com/office/drawing/2014/main" id="{29C29326-D165-4466-B464-5133E0302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291" y="2515147"/>
            <a:ext cx="3260236" cy="2442213"/>
          </a:xfrm>
          <a:prstGeom prst="rect">
            <a:avLst/>
          </a:prstGeom>
        </p:spPr>
      </p:pic>
    </p:spTree>
    <p:extLst>
      <p:ext uri="{BB962C8B-B14F-4D97-AF65-F5344CB8AC3E}">
        <p14:creationId xmlns:p14="http://schemas.microsoft.com/office/powerpoint/2010/main" val="406986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77F18D1-9F9F-4194-B65F-B272774FBFF4}"/>
              </a:ext>
            </a:extLst>
          </p:cNvPr>
          <p:cNvPicPr>
            <a:picLocks noChangeAspect="1"/>
          </p:cNvPicPr>
          <p:nvPr/>
        </p:nvPicPr>
        <p:blipFill>
          <a:blip r:embed="rId2"/>
          <a:stretch>
            <a:fillRect/>
          </a:stretch>
        </p:blipFill>
        <p:spPr>
          <a:xfrm>
            <a:off x="3565940" y="284852"/>
            <a:ext cx="5060119" cy="426757"/>
          </a:xfrm>
          <a:prstGeom prst="rect">
            <a:avLst/>
          </a:prstGeom>
        </p:spPr>
      </p:pic>
      <p:sp>
        <p:nvSpPr>
          <p:cNvPr id="6" name="矩形 5">
            <a:extLst>
              <a:ext uri="{FF2B5EF4-FFF2-40B4-BE49-F238E27FC236}">
                <a16:creationId xmlns:a16="http://schemas.microsoft.com/office/drawing/2014/main" id="{3A13628E-A72A-47E4-8DF4-B0B2E02BF2FF}"/>
              </a:ext>
            </a:extLst>
          </p:cNvPr>
          <p:cNvSpPr/>
          <p:nvPr/>
        </p:nvSpPr>
        <p:spPr bwMode="auto">
          <a:xfrm>
            <a:off x="0" y="2631831"/>
            <a:ext cx="12192000" cy="1594337"/>
          </a:xfrm>
          <a:prstGeom prst="rect">
            <a:avLst/>
          </a:prstGeom>
          <a:solidFill>
            <a:schemeClr val="accent1">
              <a:lumMod val="75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lumMod val="100000"/>
                  </a:prstClr>
                </a:solidFill>
                <a:effectLst/>
                <a:uLnTx/>
                <a:uFillTx/>
                <a:latin typeface="Times New Roman" panose="02020603050405020304" pitchFamily="18" charset="0"/>
                <a:ea typeface="微软雅黑"/>
                <a:cs typeface="Times New Roman" panose="02020603050405020304" pitchFamily="18" charset="0"/>
                <a:sym typeface="+mn-lt"/>
              </a:rPr>
              <a:t>5. </a:t>
            </a:r>
            <a:r>
              <a:rPr lang="en-US" altLang="zh-CN" sz="4000" b="1" dirty="0">
                <a:solidFill>
                  <a:prstClr val="white">
                    <a:lumMod val="100000"/>
                  </a:prstClr>
                </a:solidFill>
                <a:latin typeface="Times New Roman" panose="02020603050405020304" pitchFamily="18" charset="0"/>
                <a:ea typeface="微软雅黑"/>
                <a:cs typeface="Times New Roman" panose="02020603050405020304" pitchFamily="18" charset="0"/>
                <a:sym typeface="+mn-lt"/>
              </a:rPr>
              <a:t>Conclusion</a:t>
            </a:r>
            <a:endParaRPr kumimoji="0" lang="zh-CN" altLang="en-US" sz="4000" b="1" i="0" u="none" strike="noStrike" kern="1200" cap="none" spc="0" normalizeH="0" baseline="0" noProof="0" dirty="0">
              <a:ln>
                <a:noFill/>
              </a:ln>
              <a:solidFill>
                <a:prstClr val="white">
                  <a:lumMod val="100000"/>
                </a:prstClr>
              </a:solidFill>
              <a:effectLst/>
              <a:uLnTx/>
              <a:uFillTx/>
              <a:latin typeface="Times New Roman" panose="02020603050405020304" pitchFamily="18" charset="0"/>
              <a:ea typeface="微软雅黑"/>
              <a:cs typeface="Times New Roman" panose="02020603050405020304" pitchFamily="18" charset="0"/>
              <a:sym typeface="+mn-lt"/>
            </a:endParaRPr>
          </a:p>
        </p:txBody>
      </p:sp>
    </p:spTree>
    <p:extLst>
      <p:ext uri="{BB962C8B-B14F-4D97-AF65-F5344CB8AC3E}">
        <p14:creationId xmlns:p14="http://schemas.microsoft.com/office/powerpoint/2010/main" val="3233657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占位符 21">
            <a:extLst>
              <a:ext uri="{FF2B5EF4-FFF2-40B4-BE49-F238E27FC236}">
                <a16:creationId xmlns:a16="http://schemas.microsoft.com/office/drawing/2014/main" id="{7A69E8F1-D29B-4562-8A23-14090D8AE24E}"/>
              </a:ext>
            </a:extLst>
          </p:cNvPr>
          <p:cNvSpPr txBox="1">
            <a:spLocks/>
          </p:cNvSpPr>
          <p:nvPr/>
        </p:nvSpPr>
        <p:spPr>
          <a:xfrm>
            <a:off x="1668594" y="572110"/>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ltLang="en-US" sz="3200" dirty="0">
                <a:solidFill>
                  <a:srgbClr val="025483"/>
                </a:solidFill>
                <a:latin typeface="Times New Roman" panose="02020603050405020304" pitchFamily="18" charset="0"/>
                <a:ea typeface="微软雅黑"/>
                <a:cs typeface="Times New Roman" panose="02020603050405020304" pitchFamily="18" charset="0"/>
              </a:rPr>
              <a:t>5</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Conclusion</a:t>
            </a:r>
          </a:p>
        </p:txBody>
      </p:sp>
      <p:sp>
        <p:nvSpPr>
          <p:cNvPr id="39" name="矩形 38">
            <a:extLst>
              <a:ext uri="{FF2B5EF4-FFF2-40B4-BE49-F238E27FC236}">
                <a16:creationId xmlns:a16="http://schemas.microsoft.com/office/drawing/2014/main" id="{95D8822A-B30B-45B6-A2BE-609237A68897}"/>
              </a:ext>
            </a:extLst>
          </p:cNvPr>
          <p:cNvSpPr/>
          <p:nvPr/>
        </p:nvSpPr>
        <p:spPr>
          <a:xfrm>
            <a:off x="1936266" y="1672832"/>
            <a:ext cx="8319468" cy="4613058"/>
          </a:xfrm>
          <a:prstGeom prst="rect">
            <a:avLst/>
          </a:prstGeom>
        </p:spPr>
        <p:txBody>
          <a:bodyPr wrap="square">
            <a:spAutoFit/>
          </a:bodyPr>
          <a:lstStyle/>
          <a:p>
            <a:pPr marL="171450" indent="-171450">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We designed a ResNet with relatively small number of parameters (573,752) to extract face features;</a:t>
            </a:r>
          </a:p>
          <a:p>
            <a:pPr marL="171450" indent="-171450">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The ResNet model with 3 blocks performs better than models with 4 and 2 blocks;</a:t>
            </a:r>
          </a:p>
          <a:p>
            <a:pPr marL="171450" indent="-1714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experiments of kNN and softmax classifier, the accuracy of kNN is 93% and the softmax classifier is 87% on recognizing 25 people;</a:t>
            </a:r>
          </a:p>
          <a:p>
            <a:pPr marL="171450" indent="-1714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real-time face recognition, distance sensor performs good when people appear 100cm in the front of the system;</a:t>
            </a:r>
          </a:p>
          <a:p>
            <a:pPr marL="171450" indent="-1714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distance between people and the system is bigger than 120 cm, the accuracy largely decreases and even it cannot detect people;</a:t>
            </a:r>
          </a:p>
          <a:p>
            <a:pPr marL="171450" indent="-1714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Motion sensors limit conditions of the system. Therefore, it should be installed according special conditions.</a:t>
            </a:r>
          </a:p>
        </p:txBody>
      </p:sp>
    </p:spTree>
    <p:extLst>
      <p:ext uri="{BB962C8B-B14F-4D97-AF65-F5344CB8AC3E}">
        <p14:creationId xmlns:p14="http://schemas.microsoft.com/office/powerpoint/2010/main" val="19075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1">
            <a:extLst>
              <a:ext uri="{FF2B5EF4-FFF2-40B4-BE49-F238E27FC236}">
                <a16:creationId xmlns:a16="http://schemas.microsoft.com/office/drawing/2014/main" id="{AE9D6F86-8781-4FE9-838E-8A96D91A41B8}"/>
              </a:ext>
            </a:extLst>
          </p:cNvPr>
          <p:cNvSpPr txBox="1">
            <a:spLocks/>
          </p:cNvSpPr>
          <p:nvPr/>
        </p:nvSpPr>
        <p:spPr>
          <a:xfrm>
            <a:off x="1668594" y="572110"/>
            <a:ext cx="3188423" cy="443198"/>
          </a:xfrm>
          <a:prstGeom prst="rect">
            <a:avLst/>
          </a:prstGeom>
          <a:noFill/>
        </p:spPr>
        <p:txBody>
          <a:bodyPr vert="horz" wrap="square" lIns="0" tIns="0" rIns="0" bIns="0" rtlCol="0" anchor="b" anchorCtr="0">
            <a:spAutoFit/>
          </a:bodyPr>
          <a:lstStyle>
            <a:lvl1pPr marL="0" indent="0" algn="l" defTabSz="914400" rtl="0" eaLnBrk="1" latinLnBrk="0" hangingPunct="1">
              <a:lnSpc>
                <a:spcPct val="90000"/>
              </a:lnSpc>
              <a:spcBef>
                <a:spcPts val="1000"/>
              </a:spcBef>
              <a:buFontTx/>
              <a:buNone/>
              <a:defRPr lang="zh-CN" altLang="en-US" sz="1800" b="1" kern="1200" baseline="0" dirty="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ltLang="en-US" sz="3200" dirty="0">
                <a:solidFill>
                  <a:srgbClr val="025483"/>
                </a:solidFill>
                <a:latin typeface="Times New Roman" panose="02020603050405020304" pitchFamily="18" charset="0"/>
                <a:ea typeface="微软雅黑"/>
                <a:cs typeface="Times New Roman" panose="02020603050405020304" pitchFamily="18" charset="0"/>
              </a:rPr>
              <a:t>5</a:t>
            </a: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 </a:t>
            </a:r>
            <a:r>
              <a:rPr lang="en-US" altLang="en-US" sz="3200" dirty="0">
                <a:solidFill>
                  <a:srgbClr val="025483"/>
                </a:solidFill>
                <a:latin typeface="Times New Roman" panose="02020603050405020304" pitchFamily="18" charset="0"/>
                <a:ea typeface="微软雅黑"/>
                <a:cs typeface="Times New Roman" panose="02020603050405020304" pitchFamily="18" charset="0"/>
              </a:rPr>
              <a:t>Future work</a:t>
            </a:r>
            <a:endPar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endParaRPr>
          </a:p>
        </p:txBody>
      </p:sp>
      <p:sp>
        <p:nvSpPr>
          <p:cNvPr id="5" name="矩形 4">
            <a:extLst>
              <a:ext uri="{FF2B5EF4-FFF2-40B4-BE49-F238E27FC236}">
                <a16:creationId xmlns:a16="http://schemas.microsoft.com/office/drawing/2014/main" id="{08A89C3D-3F71-4D40-B93C-51A5BF9AE6EE}"/>
              </a:ext>
            </a:extLst>
          </p:cNvPr>
          <p:cNvSpPr/>
          <p:nvPr/>
        </p:nvSpPr>
        <p:spPr>
          <a:xfrm>
            <a:off x="1936266" y="1672832"/>
            <a:ext cx="8319468" cy="1704569"/>
          </a:xfrm>
          <a:prstGeom prst="rect">
            <a:avLst/>
          </a:prstGeom>
        </p:spPr>
        <p:txBody>
          <a:bodyPr wrap="square">
            <a:spAutoFit/>
          </a:bodyPr>
          <a:lstStyle/>
          <a:p>
            <a:pPr marL="171450" indent="-171450">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The ResNet needs to be optimized because overfitting  exists;</a:t>
            </a:r>
          </a:p>
          <a:p>
            <a:pPr marL="171450" indent="-171450">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The threshold for detecting strangers needs to tune according to different conditions. Looking for a better way to set the threshold;</a:t>
            </a:r>
          </a:p>
          <a:p>
            <a:pPr marL="171450" indent="-171450">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The accuracy of face recognition should be improved.</a:t>
            </a:r>
          </a:p>
        </p:txBody>
      </p:sp>
      <p:sp>
        <p:nvSpPr>
          <p:cNvPr id="6" name="文字方塊 5">
            <a:extLst>
              <a:ext uri="{FF2B5EF4-FFF2-40B4-BE49-F238E27FC236}">
                <a16:creationId xmlns:a16="http://schemas.microsoft.com/office/drawing/2014/main" id="{42D73C08-608B-45DB-B36D-1BCE09EB68B5}"/>
              </a:ext>
            </a:extLst>
          </p:cNvPr>
          <p:cNvSpPr txBox="1"/>
          <p:nvPr/>
        </p:nvSpPr>
        <p:spPr>
          <a:xfrm>
            <a:off x="1834666" y="4034925"/>
            <a:ext cx="7690338" cy="646331"/>
          </a:xfrm>
          <a:prstGeom prst="rect">
            <a:avLst/>
          </a:prstGeom>
          <a:noFill/>
        </p:spPr>
        <p:txBody>
          <a:bodyPr wrap="square" rtlCol="0">
            <a:spAutoFit/>
          </a:bodyPr>
          <a:lstStyle/>
          <a:p>
            <a:r>
              <a:rPr lang="en-US" dirty="0">
                <a:solidFill>
                  <a:srgbClr val="0070C0"/>
                </a:solidFill>
                <a:latin typeface="Times New Roman" panose="02020603050405020304" pitchFamily="18" charset="0"/>
                <a:cs typeface="Times New Roman" panose="02020603050405020304" pitchFamily="18" charset="0"/>
              </a:rPr>
              <a:t>A people recognized in one frame may not mean that he is  recognized. It needs a sequence of frames to ensure that he appears in a video.</a:t>
            </a:r>
          </a:p>
        </p:txBody>
      </p:sp>
    </p:spTree>
    <p:extLst>
      <p:ext uri="{BB962C8B-B14F-4D97-AF65-F5344CB8AC3E}">
        <p14:creationId xmlns:p14="http://schemas.microsoft.com/office/powerpoint/2010/main" val="311075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E32928-E399-4FCB-A7FD-00524674CCAA}"/>
              </a:ext>
            </a:extLst>
          </p:cNvPr>
          <p:cNvSpPr/>
          <p:nvPr/>
        </p:nvSpPr>
        <p:spPr>
          <a:xfrm>
            <a:off x="4921640" y="1215481"/>
            <a:ext cx="234872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en-US" sz="3200" b="1" dirty="0">
                <a:solidFill>
                  <a:srgbClr val="025483"/>
                </a:solidFill>
                <a:latin typeface="Times New Roman" panose="02020603050405020304" pitchFamily="18" charset="0"/>
                <a:ea typeface="微软雅黑"/>
                <a:cs typeface="Times New Roman" panose="02020603050405020304" pitchFamily="18" charset="0"/>
              </a:rPr>
              <a:t>Publications</a:t>
            </a:r>
          </a:p>
        </p:txBody>
      </p:sp>
      <p:pic>
        <p:nvPicPr>
          <p:cNvPr id="27" name="圖片 26">
            <a:extLst>
              <a:ext uri="{FF2B5EF4-FFF2-40B4-BE49-F238E27FC236}">
                <a16:creationId xmlns:a16="http://schemas.microsoft.com/office/drawing/2014/main" id="{D5B02EE5-9C5F-4658-8343-47E3AC6FA9FF}"/>
              </a:ext>
            </a:extLst>
          </p:cNvPr>
          <p:cNvPicPr>
            <a:picLocks noChangeAspect="1"/>
          </p:cNvPicPr>
          <p:nvPr/>
        </p:nvPicPr>
        <p:blipFill>
          <a:blip r:embed="rId2"/>
          <a:stretch>
            <a:fillRect/>
          </a:stretch>
        </p:blipFill>
        <p:spPr>
          <a:xfrm>
            <a:off x="3636277" y="355190"/>
            <a:ext cx="5060119" cy="426757"/>
          </a:xfrm>
          <a:prstGeom prst="rect">
            <a:avLst/>
          </a:prstGeom>
        </p:spPr>
      </p:pic>
      <p:graphicFrame>
        <p:nvGraphicFramePr>
          <p:cNvPr id="4" name="表格 3">
            <a:extLst>
              <a:ext uri="{FF2B5EF4-FFF2-40B4-BE49-F238E27FC236}">
                <a16:creationId xmlns:a16="http://schemas.microsoft.com/office/drawing/2014/main" id="{F132723E-EE62-4762-8678-97BADB993813}"/>
              </a:ext>
            </a:extLst>
          </p:cNvPr>
          <p:cNvGraphicFramePr>
            <a:graphicFrameLocks noGrp="1"/>
          </p:cNvGraphicFramePr>
          <p:nvPr>
            <p:extLst>
              <p:ext uri="{D42A27DB-BD31-4B8C-83A1-F6EECF244321}">
                <p14:modId xmlns:p14="http://schemas.microsoft.com/office/powerpoint/2010/main" val="3580001548"/>
              </p:ext>
            </p:extLst>
          </p:nvPr>
        </p:nvGraphicFramePr>
        <p:xfrm>
          <a:off x="1146907" y="2516554"/>
          <a:ext cx="9779002" cy="1696720"/>
        </p:xfrm>
        <a:graphic>
          <a:graphicData uri="http://schemas.openxmlformats.org/drawingml/2006/table">
            <a:tbl>
              <a:tblPr firstRow="1" bandRow="1">
                <a:tableStyleId>{5C22544A-7EE6-4342-B048-85BDC9FD1C3A}</a:tableStyleId>
              </a:tblPr>
              <a:tblGrid>
                <a:gridCol w="3746752">
                  <a:extLst>
                    <a:ext uri="{9D8B030D-6E8A-4147-A177-3AD203B41FA5}">
                      <a16:colId xmlns:a16="http://schemas.microsoft.com/office/drawing/2014/main" val="1769199747"/>
                    </a:ext>
                  </a:extLst>
                </a:gridCol>
                <a:gridCol w="3783427">
                  <a:extLst>
                    <a:ext uri="{9D8B030D-6E8A-4147-A177-3AD203B41FA5}">
                      <a16:colId xmlns:a16="http://schemas.microsoft.com/office/drawing/2014/main" val="1348470778"/>
                    </a:ext>
                  </a:extLst>
                </a:gridCol>
                <a:gridCol w="2248823">
                  <a:extLst>
                    <a:ext uri="{9D8B030D-6E8A-4147-A177-3AD203B41FA5}">
                      <a16:colId xmlns:a16="http://schemas.microsoft.com/office/drawing/2014/main" val="821376678"/>
                    </a:ext>
                  </a:extLst>
                </a:gridCol>
              </a:tblGrid>
              <a:tr h="3643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Title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Publisher</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Date/Status</a:t>
                      </a:r>
                      <a:endParaRPr lang="en-US" dirty="0"/>
                    </a:p>
                  </a:txBody>
                  <a:tcPr/>
                </a:tc>
                <a:extLst>
                  <a:ext uri="{0D108BD9-81ED-4DB2-BD59-A6C34878D82A}">
                    <a16:rowId xmlns:a16="http://schemas.microsoft.com/office/drawing/2014/main" val="1659997908"/>
                  </a:ext>
                </a:extLst>
              </a:tr>
              <a:tr h="751840">
                <a:tc>
                  <a:txBody>
                    <a:bodyPr/>
                    <a:lstStyle/>
                    <a:p>
                      <a:pPr algn="ctr"/>
                      <a:r>
                        <a:rPr lang="en-US" sz="1600" dirty="0">
                          <a:latin typeface="Times New Roman" panose="02020603050405020304" pitchFamily="18" charset="0"/>
                          <a:cs typeface="Times New Roman" panose="02020603050405020304" pitchFamily="18" charset="0"/>
                        </a:rPr>
                        <a:t>Intelligent In-vehicle Safety and Security Monitoring System with Face Recognition</a:t>
                      </a:r>
                    </a:p>
                  </a:txBody>
                  <a:tcPr/>
                </a:tc>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The 22nd IEEE International Conference on Computational Science and Engineering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2019, accepted</a:t>
                      </a:r>
                      <a:r>
                        <a:rPr lang="en-US" sz="1600" baseline="0" dirty="0">
                          <a:latin typeface="Times New Roman" panose="02020603050405020304" pitchFamily="18" charset="0"/>
                          <a:cs typeface="Times New Roman" panose="02020603050405020304" pitchFamily="18" charset="0"/>
                        </a:rPr>
                        <a:t> for publication</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60251090"/>
                  </a:ext>
                </a:extLst>
              </a:tr>
              <a:tr h="364384">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Intelligent In-vehicle Safety and Security Monitoring System</a:t>
                      </a:r>
                    </a:p>
                  </a:txBody>
                  <a:tcPr/>
                </a:tc>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Dual Conference on Innovation/Automation</a:t>
                      </a:r>
                    </a:p>
                  </a:txBody>
                  <a:tcPr/>
                </a:tc>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2018</a:t>
                      </a:r>
                    </a:p>
                  </a:txBody>
                  <a:tcPr/>
                </a:tc>
                <a:extLst>
                  <a:ext uri="{0D108BD9-81ED-4DB2-BD59-A6C34878D82A}">
                    <a16:rowId xmlns:a16="http://schemas.microsoft.com/office/drawing/2014/main" val="4191880241"/>
                  </a:ext>
                </a:extLst>
              </a:tr>
            </a:tbl>
          </a:graphicData>
        </a:graphic>
      </p:graphicFrame>
    </p:spTree>
    <p:extLst>
      <p:ext uri="{BB962C8B-B14F-4D97-AF65-F5344CB8AC3E}">
        <p14:creationId xmlns:p14="http://schemas.microsoft.com/office/powerpoint/2010/main" val="33464069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E32928-E399-4FCB-A7FD-00524674CCAA}"/>
              </a:ext>
            </a:extLst>
          </p:cNvPr>
          <p:cNvSpPr/>
          <p:nvPr/>
        </p:nvSpPr>
        <p:spPr>
          <a:xfrm>
            <a:off x="5525170" y="1129511"/>
            <a:ext cx="114165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demo</a:t>
            </a:r>
          </a:p>
        </p:txBody>
      </p:sp>
      <p:pic>
        <p:nvPicPr>
          <p:cNvPr id="27" name="圖片 26">
            <a:extLst>
              <a:ext uri="{FF2B5EF4-FFF2-40B4-BE49-F238E27FC236}">
                <a16:creationId xmlns:a16="http://schemas.microsoft.com/office/drawing/2014/main" id="{D5B02EE5-9C5F-4658-8343-47E3AC6FA9FF}"/>
              </a:ext>
            </a:extLst>
          </p:cNvPr>
          <p:cNvPicPr>
            <a:picLocks noChangeAspect="1"/>
          </p:cNvPicPr>
          <p:nvPr/>
        </p:nvPicPr>
        <p:blipFill>
          <a:blip r:embed="rId6"/>
          <a:stretch>
            <a:fillRect/>
          </a:stretch>
        </p:blipFill>
        <p:spPr>
          <a:xfrm>
            <a:off x="3636277" y="355190"/>
            <a:ext cx="5060119" cy="426757"/>
          </a:xfrm>
          <a:prstGeom prst="rect">
            <a:avLst/>
          </a:prstGeom>
        </p:spPr>
      </p:pic>
      <p:pic>
        <p:nvPicPr>
          <p:cNvPr id="3" name="ZhangDis100m2">
            <a:hlinkClick r:id="" action="ppaction://media"/>
            <a:extLst>
              <a:ext uri="{FF2B5EF4-FFF2-40B4-BE49-F238E27FC236}">
                <a16:creationId xmlns:a16="http://schemas.microsoft.com/office/drawing/2014/main" id="{2D2A6251-3C1C-4E3D-B883-A33299E00C9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6868" y="2132502"/>
            <a:ext cx="4799497" cy="3595987"/>
          </a:xfrm>
          <a:prstGeom prst="rect">
            <a:avLst/>
          </a:prstGeom>
        </p:spPr>
      </p:pic>
      <p:sp>
        <p:nvSpPr>
          <p:cNvPr id="5" name="文字方塊 4">
            <a:extLst>
              <a:ext uri="{FF2B5EF4-FFF2-40B4-BE49-F238E27FC236}">
                <a16:creationId xmlns:a16="http://schemas.microsoft.com/office/drawing/2014/main" id="{CA690AFC-ADC5-4EC1-8305-31A806C4444F}"/>
              </a:ext>
            </a:extLst>
          </p:cNvPr>
          <p:cNvSpPr txBox="1"/>
          <p:nvPr/>
        </p:nvSpPr>
        <p:spPr>
          <a:xfrm>
            <a:off x="1227015" y="5979590"/>
            <a:ext cx="3087077"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Face recognition when distance &lt;= 100 cm</a:t>
            </a:r>
          </a:p>
        </p:txBody>
      </p:sp>
      <p:pic>
        <p:nvPicPr>
          <p:cNvPr id="6" name="zhang2">
            <a:hlinkClick r:id="" action="ppaction://media"/>
            <a:extLst>
              <a:ext uri="{FF2B5EF4-FFF2-40B4-BE49-F238E27FC236}">
                <a16:creationId xmlns:a16="http://schemas.microsoft.com/office/drawing/2014/main" id="{D3129F5C-C65E-4D01-BD1B-6A98496399A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66828" y="2132502"/>
            <a:ext cx="4799497" cy="3595987"/>
          </a:xfrm>
          <a:prstGeom prst="rect">
            <a:avLst/>
          </a:prstGeom>
        </p:spPr>
      </p:pic>
      <p:sp>
        <p:nvSpPr>
          <p:cNvPr id="8" name="文字方塊 7">
            <a:extLst>
              <a:ext uri="{FF2B5EF4-FFF2-40B4-BE49-F238E27FC236}">
                <a16:creationId xmlns:a16="http://schemas.microsoft.com/office/drawing/2014/main" id="{0BD7C326-C8C4-40C2-91A8-54E1F7B0DB8F}"/>
              </a:ext>
            </a:extLst>
          </p:cNvPr>
          <p:cNvSpPr txBox="1"/>
          <p:nvPr/>
        </p:nvSpPr>
        <p:spPr>
          <a:xfrm>
            <a:off x="7645227" y="5896707"/>
            <a:ext cx="3087077"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Face recognition with no distance setting</a:t>
            </a:r>
          </a:p>
        </p:txBody>
      </p:sp>
    </p:spTree>
    <p:extLst>
      <p:ext uri="{BB962C8B-B14F-4D97-AF65-F5344CB8AC3E}">
        <p14:creationId xmlns:p14="http://schemas.microsoft.com/office/powerpoint/2010/main" val="13544961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2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0"/>
          </p:nvPr>
        </p:nvSpPr>
        <p:spPr>
          <a:xfrm>
            <a:off x="1641095" y="576113"/>
            <a:ext cx="3640923" cy="443198"/>
          </a:xfrm>
        </p:spPr>
        <p:txBody>
          <a:bodyPr/>
          <a:lstStyle/>
          <a:p>
            <a:pPr lvl="0"/>
            <a:r>
              <a:rPr lang="en-US" altLang="zh-CN" sz="3200" dirty="0">
                <a:latin typeface="Times New Roman" panose="02020603050405020304" pitchFamily="18" charset="0"/>
                <a:cs typeface="Times New Roman" panose="02020603050405020304" pitchFamily="18" charset="0"/>
              </a:rPr>
              <a:t>1</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Introduction</a:t>
            </a:r>
            <a:endParaRPr lang="zh-CN" altLang="en-US" sz="32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BA4260A6-D5CF-4523-97AE-762AA8C5556D}"/>
              </a:ext>
            </a:extLst>
          </p:cNvPr>
          <p:cNvSpPr/>
          <p:nvPr/>
        </p:nvSpPr>
        <p:spPr>
          <a:xfrm>
            <a:off x="4724811" y="1120214"/>
            <a:ext cx="2574758"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sym typeface="+mn-lt"/>
              </a:rPr>
              <a:t>Background</a:t>
            </a:r>
          </a:p>
        </p:txBody>
      </p:sp>
      <p:pic>
        <p:nvPicPr>
          <p:cNvPr id="2" name="圖片 1">
            <a:extLst>
              <a:ext uri="{FF2B5EF4-FFF2-40B4-BE49-F238E27FC236}">
                <a16:creationId xmlns:a16="http://schemas.microsoft.com/office/drawing/2014/main" id="{D32084F0-51FF-4B1B-8C18-195B7B0D040F}"/>
              </a:ext>
            </a:extLst>
          </p:cNvPr>
          <p:cNvPicPr>
            <a:picLocks noChangeAspect="1"/>
          </p:cNvPicPr>
          <p:nvPr/>
        </p:nvPicPr>
        <p:blipFill>
          <a:blip r:embed="rId2"/>
          <a:stretch>
            <a:fillRect/>
          </a:stretch>
        </p:blipFill>
        <p:spPr>
          <a:xfrm>
            <a:off x="3447631" y="1800960"/>
            <a:ext cx="4637821" cy="4170654"/>
          </a:xfrm>
          <a:prstGeom prst="rect">
            <a:avLst/>
          </a:prstGeom>
        </p:spPr>
      </p:pic>
      <p:sp>
        <p:nvSpPr>
          <p:cNvPr id="3" name="矩形 2">
            <a:extLst>
              <a:ext uri="{FF2B5EF4-FFF2-40B4-BE49-F238E27FC236}">
                <a16:creationId xmlns:a16="http://schemas.microsoft.com/office/drawing/2014/main" id="{9ED5B217-2C39-4958-B74B-B8CE566C5D24}"/>
              </a:ext>
            </a:extLst>
          </p:cNvPr>
          <p:cNvSpPr/>
          <p:nvPr/>
        </p:nvSpPr>
        <p:spPr>
          <a:xfrm>
            <a:off x="2876061" y="5971614"/>
            <a:ext cx="6096000" cy="584775"/>
          </a:xfrm>
          <a:prstGeom prst="rect">
            <a:avLst/>
          </a:prstGeom>
        </p:spPr>
        <p:txBody>
          <a:bodyPr>
            <a:spAutoFit/>
          </a:bodyPr>
          <a:lstStyle/>
          <a:p>
            <a:pPr algn="ctr"/>
            <a:r>
              <a:rPr lang="en-US" sz="1600" dirty="0">
                <a:latin typeface="Times New Roman" panose="02020603050405020304" pitchFamily="18" charset="0"/>
                <a:cs typeface="Times New Roman" panose="02020603050405020304" pitchFamily="18" charset="0"/>
              </a:rPr>
              <a:t>Sample frames of real-time face recognition when people get on and off a school bus</a:t>
            </a:r>
            <a:endParaRPr lang="en-US" sz="16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988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E32928-E399-4FCB-A7FD-00524674CCAA}"/>
              </a:ext>
            </a:extLst>
          </p:cNvPr>
          <p:cNvSpPr/>
          <p:nvPr/>
        </p:nvSpPr>
        <p:spPr>
          <a:xfrm>
            <a:off x="5525170" y="1129511"/>
            <a:ext cx="114165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demo</a:t>
            </a:r>
          </a:p>
        </p:txBody>
      </p:sp>
      <p:pic>
        <p:nvPicPr>
          <p:cNvPr id="27" name="圖片 26">
            <a:extLst>
              <a:ext uri="{FF2B5EF4-FFF2-40B4-BE49-F238E27FC236}">
                <a16:creationId xmlns:a16="http://schemas.microsoft.com/office/drawing/2014/main" id="{D5B02EE5-9C5F-4658-8343-47E3AC6FA9FF}"/>
              </a:ext>
            </a:extLst>
          </p:cNvPr>
          <p:cNvPicPr>
            <a:picLocks noChangeAspect="1"/>
          </p:cNvPicPr>
          <p:nvPr/>
        </p:nvPicPr>
        <p:blipFill>
          <a:blip r:embed="rId6"/>
          <a:stretch>
            <a:fillRect/>
          </a:stretch>
        </p:blipFill>
        <p:spPr>
          <a:xfrm>
            <a:off x="3636277" y="355190"/>
            <a:ext cx="5060119" cy="426757"/>
          </a:xfrm>
          <a:prstGeom prst="rect">
            <a:avLst/>
          </a:prstGeom>
        </p:spPr>
      </p:pic>
      <p:sp>
        <p:nvSpPr>
          <p:cNvPr id="8" name="文字方塊 7">
            <a:extLst>
              <a:ext uri="{FF2B5EF4-FFF2-40B4-BE49-F238E27FC236}">
                <a16:creationId xmlns:a16="http://schemas.microsoft.com/office/drawing/2014/main" id="{0BD7C326-C8C4-40C2-91A8-54E1F7B0DB8F}"/>
              </a:ext>
            </a:extLst>
          </p:cNvPr>
          <p:cNvSpPr txBox="1"/>
          <p:nvPr/>
        </p:nvSpPr>
        <p:spPr>
          <a:xfrm>
            <a:off x="1181903" y="5740399"/>
            <a:ext cx="308707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Face recognition with no distance setting</a:t>
            </a:r>
          </a:p>
        </p:txBody>
      </p:sp>
      <p:pic>
        <p:nvPicPr>
          <p:cNvPr id="4" name="Fu2">
            <a:hlinkClick r:id="" action="ppaction://media"/>
            <a:extLst>
              <a:ext uri="{FF2B5EF4-FFF2-40B4-BE49-F238E27FC236}">
                <a16:creationId xmlns:a16="http://schemas.microsoft.com/office/drawing/2014/main" id="{345F92DE-FF34-437A-BEAC-8086602F297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9638" y="1960563"/>
            <a:ext cx="4768455" cy="3572729"/>
          </a:xfrm>
          <a:prstGeom prst="rect">
            <a:avLst/>
          </a:prstGeom>
        </p:spPr>
      </p:pic>
      <p:pic>
        <p:nvPicPr>
          <p:cNvPr id="7" name="myvideo">
            <a:hlinkClick r:id="" action="ppaction://media"/>
            <a:extLst>
              <a:ext uri="{FF2B5EF4-FFF2-40B4-BE49-F238E27FC236}">
                <a16:creationId xmlns:a16="http://schemas.microsoft.com/office/drawing/2014/main" id="{179E29D9-1FF0-4AAD-8B60-08E8079FC19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27883" y="1946310"/>
            <a:ext cx="4768455" cy="3572729"/>
          </a:xfrm>
          <a:prstGeom prst="rect">
            <a:avLst/>
          </a:prstGeom>
        </p:spPr>
      </p:pic>
      <p:sp>
        <p:nvSpPr>
          <p:cNvPr id="9" name="矩形 8">
            <a:extLst>
              <a:ext uri="{FF2B5EF4-FFF2-40B4-BE49-F238E27FC236}">
                <a16:creationId xmlns:a16="http://schemas.microsoft.com/office/drawing/2014/main" id="{94EB594E-46CB-4089-A364-1348753C09B1}"/>
              </a:ext>
            </a:extLst>
          </p:cNvPr>
          <p:cNvSpPr/>
          <p:nvPr/>
        </p:nvSpPr>
        <p:spPr>
          <a:xfrm>
            <a:off x="6251656" y="5712652"/>
            <a:ext cx="4889480" cy="338554"/>
          </a:xfrm>
          <a:prstGeom prst="rect">
            <a:avLst/>
          </a:prstGeom>
        </p:spPr>
        <p:txBody>
          <a:bodyPr wrap="none">
            <a:spAutoFit/>
          </a:bodyPr>
          <a:lstStyle/>
          <a:p>
            <a:pPr lvl="0" algn="ctr">
              <a:defRPr/>
            </a:pPr>
            <a:r>
              <a:rPr lang="en-US" sz="1600" dirty="0">
                <a:solidFill>
                  <a:prstClr val="black"/>
                </a:solidFill>
                <a:latin typeface="Times New Roman" panose="02020603050405020304" pitchFamily="18" charset="0"/>
                <a:cs typeface="Times New Roman" panose="02020603050405020304" pitchFamily="18" charset="0"/>
              </a:rPr>
              <a:t>Face recognition with distance setting and motion setting</a:t>
            </a:r>
          </a:p>
        </p:txBody>
      </p:sp>
    </p:spTree>
    <p:extLst>
      <p:ext uri="{BB962C8B-B14F-4D97-AF65-F5344CB8AC3E}">
        <p14:creationId xmlns:p14="http://schemas.microsoft.com/office/powerpoint/2010/main" val="2464781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7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4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E32928-E399-4FCB-A7FD-00524674CCAA}"/>
              </a:ext>
            </a:extLst>
          </p:cNvPr>
          <p:cNvSpPr/>
          <p:nvPr/>
        </p:nvSpPr>
        <p:spPr>
          <a:xfrm>
            <a:off x="5525170" y="1129511"/>
            <a:ext cx="114165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rPr>
              <a:t>demo</a:t>
            </a:r>
          </a:p>
        </p:txBody>
      </p:sp>
      <p:pic>
        <p:nvPicPr>
          <p:cNvPr id="27" name="圖片 26">
            <a:extLst>
              <a:ext uri="{FF2B5EF4-FFF2-40B4-BE49-F238E27FC236}">
                <a16:creationId xmlns:a16="http://schemas.microsoft.com/office/drawing/2014/main" id="{D5B02EE5-9C5F-4658-8343-47E3AC6FA9FF}"/>
              </a:ext>
            </a:extLst>
          </p:cNvPr>
          <p:cNvPicPr>
            <a:picLocks noChangeAspect="1"/>
          </p:cNvPicPr>
          <p:nvPr/>
        </p:nvPicPr>
        <p:blipFill>
          <a:blip r:embed="rId4"/>
          <a:stretch>
            <a:fillRect/>
          </a:stretch>
        </p:blipFill>
        <p:spPr>
          <a:xfrm>
            <a:off x="3636277" y="355190"/>
            <a:ext cx="5060119" cy="426757"/>
          </a:xfrm>
          <a:prstGeom prst="rect">
            <a:avLst/>
          </a:prstGeom>
        </p:spPr>
      </p:pic>
      <p:sp>
        <p:nvSpPr>
          <p:cNvPr id="8" name="文字方塊 7">
            <a:extLst>
              <a:ext uri="{FF2B5EF4-FFF2-40B4-BE49-F238E27FC236}">
                <a16:creationId xmlns:a16="http://schemas.microsoft.com/office/drawing/2014/main" id="{0BD7C326-C8C4-40C2-91A8-54E1F7B0DB8F}"/>
              </a:ext>
            </a:extLst>
          </p:cNvPr>
          <p:cNvSpPr txBox="1"/>
          <p:nvPr/>
        </p:nvSpPr>
        <p:spPr>
          <a:xfrm>
            <a:off x="4497752" y="5979590"/>
            <a:ext cx="308707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Face recognition with no distance setting</a:t>
            </a:r>
          </a:p>
        </p:txBody>
      </p:sp>
      <p:pic>
        <p:nvPicPr>
          <p:cNvPr id="3" name="myvideo">
            <a:hlinkClick r:id="" action="ppaction://media"/>
            <a:extLst>
              <a:ext uri="{FF2B5EF4-FFF2-40B4-BE49-F238E27FC236}">
                <a16:creationId xmlns:a16="http://schemas.microsoft.com/office/drawing/2014/main" id="{6A20C22C-7D2F-4054-AB4C-F8F8629205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75268" y="1804255"/>
            <a:ext cx="5164585" cy="3869526"/>
          </a:xfrm>
          <a:prstGeom prst="rect">
            <a:avLst/>
          </a:prstGeom>
        </p:spPr>
      </p:pic>
    </p:spTree>
    <p:extLst>
      <p:ext uri="{BB962C8B-B14F-4D97-AF65-F5344CB8AC3E}">
        <p14:creationId xmlns:p14="http://schemas.microsoft.com/office/powerpoint/2010/main" val="19881308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429000"/>
            <a:ext cx="12192000" cy="1660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zh-CN" sz="4123" b="1" i="0" u="none" strike="noStrike" kern="1200" cap="none" spc="0" normalizeH="0" baseline="0" noProof="0" dirty="0">
                <a:ln>
                  <a:noFill/>
                </a:ln>
                <a:solidFill>
                  <a:prstClr val="white"/>
                </a:solidFill>
                <a:effectLst/>
                <a:uLnTx/>
                <a:uFillTx/>
                <a:latin typeface="Arial"/>
                <a:ea typeface="微软雅黑"/>
                <a:cs typeface="+mn-cs"/>
              </a:rPr>
              <a:t>THANK YOU </a:t>
            </a:r>
            <a:r>
              <a:rPr kumimoji="0" lang="zh-CN" altLang="en-US" sz="4123" b="1" i="0" u="none" strike="noStrike" kern="1200" cap="none" spc="0" normalizeH="0" baseline="0" noProof="0" dirty="0">
                <a:ln>
                  <a:noFill/>
                </a:ln>
                <a:solidFill>
                  <a:prstClr val="white"/>
                </a:solidFill>
                <a:effectLst/>
                <a:uLnTx/>
                <a:uFillTx/>
                <a:latin typeface="Arial"/>
                <a:ea typeface="微软雅黑"/>
                <a:cs typeface="+mn-cs"/>
              </a:rPr>
              <a:t>！</a:t>
            </a:r>
            <a:endParaRPr kumimoji="0" lang="en-US" altLang="zh-CN" sz="4123" b="1" i="0" u="none" strike="noStrike" kern="1200" cap="none" spc="0" normalizeH="0" baseline="0" noProof="0" dirty="0">
              <a:ln>
                <a:noFill/>
              </a:ln>
              <a:solidFill>
                <a:prstClr val="white"/>
              </a:solidFill>
              <a:effectLst/>
              <a:uLnTx/>
              <a:uFillTx/>
              <a:latin typeface="Arial"/>
              <a:ea typeface="微软雅黑"/>
              <a:cs typeface="+mn-cs"/>
            </a:endParaRPr>
          </a:p>
        </p:txBody>
      </p:sp>
      <p:pic>
        <p:nvPicPr>
          <p:cNvPr id="2050" name="Picture 2" descr="“uhcl picture”的图片搜索结果">
            <a:extLst>
              <a:ext uri="{FF2B5EF4-FFF2-40B4-BE49-F238E27FC236}">
                <a16:creationId xmlns:a16="http://schemas.microsoft.com/office/drawing/2014/main" id="{5F0AFDC8-FC22-41B1-BBED-AE327D4A9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880" y="595028"/>
            <a:ext cx="6291874" cy="262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43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Scale>
                                      <p:cBhvr additive="base" accumulate="none">
                                        <p:cTn id="8" dur="250" fill="hold">
                                          <p:stCondLst>
                                            <p:cond delay="0"/>
                                          </p:stCondLst>
                                        </p:cTn>
                                        <p:tgtEl>
                                          <p:spTgt spid="7"/>
                                        </p:tgtEl>
                                      </p:cBhvr>
                                      <p:from x="500000" y="500000"/>
                                      <p:to x="120000" y="120000"/>
                                    </p:animScale>
                                    <p:animScale>
                                      <p:cBhvr additive="base" accumulate="none">
                                        <p:cTn id="9" dur="250" fill="hold">
                                          <p:stCondLst>
                                            <p:cond delay="250"/>
                                          </p:stCondLst>
                                        </p:cTn>
                                        <p:tgtEl>
                                          <p:spTgt spid="7"/>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0"/>
          </p:nvPr>
        </p:nvSpPr>
        <p:spPr>
          <a:xfrm>
            <a:off x="1641095" y="400050"/>
            <a:ext cx="3597655" cy="619261"/>
          </a:xfrm>
        </p:spPr>
        <p:txBody>
          <a:bodyPr/>
          <a:lstStyle/>
          <a:p>
            <a:pPr lvl="0"/>
            <a:r>
              <a:rPr lang="en-US" altLang="zh-CN" sz="3200" dirty="0">
                <a:latin typeface="Times New Roman" panose="02020603050405020304" pitchFamily="18" charset="0"/>
                <a:cs typeface="Times New Roman" panose="02020603050405020304" pitchFamily="18" charset="0"/>
              </a:rPr>
              <a:t>1</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Introduction</a:t>
            </a:r>
            <a:endParaRPr lang="zh-CN" altLang="en-US" sz="32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DA7FE65-377E-4EAA-A0F4-248D8488944D}"/>
              </a:ext>
            </a:extLst>
          </p:cNvPr>
          <p:cNvSpPr/>
          <p:nvPr/>
        </p:nvSpPr>
        <p:spPr>
          <a:xfrm>
            <a:off x="4715285" y="1158313"/>
            <a:ext cx="2647539" cy="469167"/>
          </a:xfrm>
          <a:prstGeom prst="rect">
            <a:avLst/>
          </a:prstGeom>
        </p:spPr>
        <p:txBody>
          <a:bodyPr wrap="square">
            <a:spAutoFit/>
          </a:bodyPr>
          <a:lstStyle/>
          <a:p>
            <a:pPr lvl="0" algn="just">
              <a:lnSpc>
                <a:spcPct val="110000"/>
              </a:lnSpc>
            </a:pPr>
            <a:r>
              <a:rPr lang="en-US" sz="2400" b="1" dirty="0">
                <a:solidFill>
                  <a:srgbClr val="025483"/>
                </a:solidFill>
                <a:latin typeface="Times New Roman" panose="02020603050405020304" pitchFamily="18" charset="0"/>
                <a:cs typeface="Times New Roman" panose="02020603050405020304" pitchFamily="18" charset="0"/>
                <a:sym typeface="+mn-lt"/>
              </a:rPr>
              <a:t>Application</a:t>
            </a:r>
          </a:p>
        </p:txBody>
      </p:sp>
      <p:sp>
        <p:nvSpPr>
          <p:cNvPr id="4" name="文字方塊 3">
            <a:extLst>
              <a:ext uri="{FF2B5EF4-FFF2-40B4-BE49-F238E27FC236}">
                <a16:creationId xmlns:a16="http://schemas.microsoft.com/office/drawing/2014/main" id="{FF15563C-09B0-48CD-8087-A244F701DA44}"/>
              </a:ext>
            </a:extLst>
          </p:cNvPr>
          <p:cNvSpPr txBox="1"/>
          <p:nvPr/>
        </p:nvSpPr>
        <p:spPr>
          <a:xfrm>
            <a:off x="714375" y="2457451"/>
            <a:ext cx="6715125" cy="28069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can be installed above the door of a school bus to monitor who get on or off the bus.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can give the driver safety tips when there are strangers.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ResNet of facial feature extraction can be used as a tool for face recognition, face verification in mobile devices.</a:t>
            </a:r>
          </a:p>
        </p:txBody>
      </p:sp>
      <p:pic>
        <p:nvPicPr>
          <p:cNvPr id="7" name="圖片 6">
            <a:extLst>
              <a:ext uri="{FF2B5EF4-FFF2-40B4-BE49-F238E27FC236}">
                <a16:creationId xmlns:a16="http://schemas.microsoft.com/office/drawing/2014/main" id="{AEEE390C-9155-497E-B61E-9A91DD570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551" y="2691245"/>
            <a:ext cx="3435089" cy="2573193"/>
          </a:xfrm>
          <a:prstGeom prst="rect">
            <a:avLst/>
          </a:prstGeom>
        </p:spPr>
      </p:pic>
    </p:spTree>
    <p:extLst>
      <p:ext uri="{BB962C8B-B14F-4D97-AF65-F5344CB8AC3E}">
        <p14:creationId xmlns:p14="http://schemas.microsoft.com/office/powerpoint/2010/main" val="415288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0"/>
          </p:nvPr>
        </p:nvSpPr>
        <p:spPr>
          <a:xfrm>
            <a:off x="1641095" y="400050"/>
            <a:ext cx="3597655" cy="619261"/>
          </a:xfrm>
        </p:spPr>
        <p:txBody>
          <a:bodyPr/>
          <a:lstStyle/>
          <a:p>
            <a:pPr lvl="0"/>
            <a:r>
              <a:rPr lang="en-US" altLang="zh-CN" sz="3200" dirty="0">
                <a:latin typeface="Times New Roman" panose="02020603050405020304" pitchFamily="18" charset="0"/>
                <a:cs typeface="Times New Roman" panose="02020603050405020304" pitchFamily="18" charset="0"/>
              </a:rPr>
              <a:t>1</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Introduction</a:t>
            </a:r>
            <a:endParaRPr lang="zh-CN" altLang="en-US" sz="32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DA7FE65-377E-4EAA-A0F4-248D8488944D}"/>
              </a:ext>
            </a:extLst>
          </p:cNvPr>
          <p:cNvSpPr/>
          <p:nvPr/>
        </p:nvSpPr>
        <p:spPr>
          <a:xfrm>
            <a:off x="4715285" y="1158313"/>
            <a:ext cx="2647539" cy="469167"/>
          </a:xfrm>
          <a:prstGeom prst="rect">
            <a:avLst/>
          </a:prstGeom>
        </p:spPr>
        <p:txBody>
          <a:bodyPr wrap="square">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lang="en-US" sz="2400" b="1" dirty="0">
                <a:solidFill>
                  <a:srgbClr val="025483"/>
                </a:solidFill>
                <a:latin typeface="Times New Roman" panose="02020603050405020304" pitchFamily="18" charset="0"/>
                <a:ea typeface="微软雅黑"/>
                <a:cs typeface="Times New Roman" panose="02020603050405020304" pitchFamily="18" charset="0"/>
                <a:sym typeface="+mn-lt"/>
              </a:rPr>
              <a:t>Challenges</a:t>
            </a:r>
            <a:endParaRPr kumimoji="0" lang="en-US" sz="2400" b="1" i="0" u="none" strike="noStrike" kern="1200" cap="none" spc="0" normalizeH="0" baseline="0" noProof="0" dirty="0">
              <a:ln>
                <a:noFill/>
              </a:ln>
              <a:solidFill>
                <a:srgbClr val="025483"/>
              </a:solidFill>
              <a:effectLst/>
              <a:uLnTx/>
              <a:uFillTx/>
              <a:latin typeface="Times New Roman" panose="02020603050405020304" pitchFamily="18" charset="0"/>
              <a:ea typeface="微软雅黑"/>
              <a:cs typeface="Times New Roman" panose="02020603050405020304" pitchFamily="18" charset="0"/>
              <a:sym typeface="+mn-lt"/>
            </a:endParaRPr>
          </a:p>
        </p:txBody>
      </p:sp>
      <p:sp>
        <p:nvSpPr>
          <p:cNvPr id="3" name="矩形 2">
            <a:extLst>
              <a:ext uri="{FF2B5EF4-FFF2-40B4-BE49-F238E27FC236}">
                <a16:creationId xmlns:a16="http://schemas.microsoft.com/office/drawing/2014/main" id="{2B28E47C-5C2F-487F-8E88-7F93ED5C004F}"/>
              </a:ext>
            </a:extLst>
          </p:cNvPr>
          <p:cNvSpPr/>
          <p:nvPr/>
        </p:nvSpPr>
        <p:spPr>
          <a:xfrm>
            <a:off x="1571624" y="1936463"/>
            <a:ext cx="6096000" cy="3730317"/>
          </a:xfrm>
          <a:prstGeom prst="rect">
            <a:avLst/>
          </a:prstGeom>
        </p:spPr>
        <p:txBody>
          <a:bodyPr>
            <a:spAutoFit/>
          </a:bodyPr>
          <a:lstStyle/>
          <a:p>
            <a:pPr marL="342900" marR="0" lvl="0" indent="-342900">
              <a:lnSpc>
                <a:spcPct val="150000"/>
              </a:lnSpc>
              <a:spcBef>
                <a:spcPts val="0"/>
              </a:spcBef>
              <a:spcAft>
                <a:spcPts val="0"/>
              </a:spcAft>
              <a:buFont typeface="Symbol" panose="05050102010706020507" pitchFamily="18" charset="2"/>
              <a:buChar char=""/>
            </a:pPr>
            <a:r>
              <a:rPr lang="en-US" sz="2000" dirty="0">
                <a:solidFill>
                  <a:schemeClr val="accent1"/>
                </a:solidFill>
                <a:latin typeface="Times New Roman" panose="02020603050405020304" pitchFamily="18" charset="0"/>
                <a:cs typeface="Times New Roman" panose="02020603050405020304" pitchFamily="18" charset="0"/>
              </a:rPr>
              <a:t>Design of ResNet;</a:t>
            </a:r>
          </a:p>
          <a:p>
            <a:pPr marL="342900" marR="0" lvl="0" indent="-342900">
              <a:lnSpc>
                <a:spcPct val="150000"/>
              </a:lnSpc>
              <a:spcBef>
                <a:spcPts val="0"/>
              </a:spcBef>
              <a:spcAft>
                <a:spcPts val="0"/>
              </a:spcAft>
              <a:buFont typeface="Symbol" panose="05050102010706020507" pitchFamily="18" charset="2"/>
              <a:buChar char=""/>
            </a:pPr>
            <a:r>
              <a:rPr lang="en-US" sz="2000" dirty="0">
                <a:solidFill>
                  <a:schemeClr val="accent1"/>
                </a:solidFill>
                <a:latin typeface="Times New Roman" panose="02020603050405020304" pitchFamily="18" charset="0"/>
                <a:cs typeface="Times New Roman" panose="02020603050405020304" pitchFamily="18" charset="0"/>
              </a:rPr>
              <a:t>Real-time processing videos;</a:t>
            </a:r>
          </a:p>
          <a:p>
            <a:pPr marL="342900" marR="0" lvl="0" indent="-342900">
              <a:lnSpc>
                <a:spcPct val="150000"/>
              </a:lnSpc>
              <a:spcBef>
                <a:spcPts val="0"/>
              </a:spcBef>
              <a:spcAft>
                <a:spcPts val="0"/>
              </a:spcAft>
              <a:buFont typeface="Symbol" panose="05050102010706020507" pitchFamily="18" charset="2"/>
              <a:buChar char=""/>
            </a:pPr>
            <a:r>
              <a:rPr lang="en-US" sz="2000" dirty="0">
                <a:solidFill>
                  <a:schemeClr val="accent1"/>
                </a:solidFill>
                <a:latin typeface="Times New Roman" panose="02020603050405020304" pitchFamily="18" charset="0"/>
                <a:cs typeface="Times New Roman" panose="02020603050405020304" pitchFamily="18" charset="0"/>
              </a:rPr>
              <a:t>Detection of strangers;</a:t>
            </a:r>
          </a:p>
          <a:p>
            <a:pPr marL="342900" marR="0" lvl="0" indent="-342900">
              <a:lnSpc>
                <a:spcPct val="150000"/>
              </a:lnSpc>
              <a:spcBef>
                <a:spcPts val="0"/>
              </a:spcBef>
              <a:spcAft>
                <a:spcPts val="0"/>
              </a:spcAft>
              <a:buFont typeface="Symbol" panose="05050102010706020507" pitchFamily="18" charset="2"/>
              <a:buChar char=""/>
            </a:pPr>
            <a:r>
              <a:rPr lang="en-US" sz="2000" dirty="0">
                <a:latin typeface="Times New Roman" panose="02020603050405020304" pitchFamily="18" charset="0"/>
                <a:cs typeface="Times New Roman" panose="02020603050405020304" pitchFamily="18" charset="0"/>
              </a:rPr>
              <a:t>Data cleaning of the training dataset for ResNet;</a:t>
            </a:r>
          </a:p>
          <a:p>
            <a:pPr marL="342900" marR="0" lvl="0" indent="-342900">
              <a:lnSpc>
                <a:spcPct val="150000"/>
              </a:lnSpc>
              <a:spcBef>
                <a:spcPts val="0"/>
              </a:spcBef>
              <a:spcAft>
                <a:spcPts val="0"/>
              </a:spcAft>
              <a:buFont typeface="Symbol" panose="05050102010706020507" pitchFamily="18" charset="2"/>
              <a:buChar char=""/>
            </a:pPr>
            <a:r>
              <a:rPr lang="en-US" sz="2000" dirty="0">
                <a:latin typeface="Times New Roman" panose="02020603050405020304" pitchFamily="18" charset="0"/>
                <a:cs typeface="Times New Roman" panose="02020603050405020304" pitchFamily="18" charset="0"/>
              </a:rPr>
              <a:t>Obtain multiple faces in a frame;</a:t>
            </a:r>
          </a:p>
          <a:p>
            <a:pPr marL="342900" marR="0" lvl="0" indent="-342900">
              <a:lnSpc>
                <a:spcPct val="150000"/>
              </a:lnSpc>
              <a:spcBef>
                <a:spcPts val="0"/>
              </a:spcBef>
              <a:spcAft>
                <a:spcPts val="0"/>
              </a:spcAft>
              <a:buFont typeface="Symbol" panose="05050102010706020507" pitchFamily="18" charset="2"/>
              <a:buChar char=""/>
            </a:pPr>
            <a:r>
              <a:rPr lang="en-US" sz="2000" dirty="0">
                <a:latin typeface="Times New Roman" panose="02020603050405020304" pitchFamily="18" charset="0"/>
                <a:cs typeface="Times New Roman" panose="02020603050405020304" pitchFamily="18" charset="0"/>
              </a:rPr>
              <a:t>Align faces using facial landmarks;</a:t>
            </a:r>
          </a:p>
          <a:p>
            <a:pPr marL="342900" marR="0" lvl="0" indent="-342900">
              <a:lnSpc>
                <a:spcPct val="150000"/>
              </a:lnSpc>
              <a:spcBef>
                <a:spcPts val="0"/>
              </a:spcBef>
              <a:spcAft>
                <a:spcPts val="0"/>
              </a:spcAft>
              <a:buFont typeface="Symbol" panose="05050102010706020507" pitchFamily="18" charset="2"/>
              <a:buChar char=""/>
            </a:pPr>
            <a:r>
              <a:rPr lang="en-US" sz="2000" dirty="0">
                <a:latin typeface="Times New Roman" panose="02020603050405020304" pitchFamily="18" charset="0"/>
                <a:cs typeface="Times New Roman" panose="02020603050405020304" pitchFamily="18" charset="0"/>
              </a:rPr>
              <a:t>Select classification algorithms;</a:t>
            </a:r>
          </a:p>
          <a:p>
            <a:pPr marL="342900" marR="0" lvl="0" indent="-342900">
              <a:lnSpc>
                <a:spcPct val="150000"/>
              </a:lnSpc>
              <a:spcBef>
                <a:spcPts val="0"/>
              </a:spcBef>
              <a:spcAft>
                <a:spcPts val="0"/>
              </a:spcAft>
              <a:buFont typeface="Symbol" panose="05050102010706020507" pitchFamily="18" charset="2"/>
              <a:buChar char=""/>
            </a:pPr>
            <a:r>
              <a:rPr lang="en-US" sz="2000" dirty="0">
                <a:latin typeface="Times New Roman" panose="02020603050405020304" pitchFamily="18" charset="0"/>
                <a:cs typeface="Times New Roman" panose="02020603050405020304" pitchFamily="18" charset="0"/>
              </a:rPr>
              <a:t>Configure the distance sensor and motion sensor.</a:t>
            </a:r>
          </a:p>
        </p:txBody>
      </p:sp>
      <p:pic>
        <p:nvPicPr>
          <p:cNvPr id="4" name="圖片 3">
            <a:extLst>
              <a:ext uri="{FF2B5EF4-FFF2-40B4-BE49-F238E27FC236}">
                <a16:creationId xmlns:a16="http://schemas.microsoft.com/office/drawing/2014/main" id="{9255A12A-5C64-43D5-9600-B8C13CEFA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3861" y="2774462"/>
            <a:ext cx="3774978" cy="1750646"/>
          </a:xfrm>
          <a:prstGeom prst="rect">
            <a:avLst/>
          </a:prstGeom>
        </p:spPr>
      </p:pic>
    </p:spTree>
    <p:extLst>
      <p:ext uri="{BB962C8B-B14F-4D97-AF65-F5344CB8AC3E}">
        <p14:creationId xmlns:p14="http://schemas.microsoft.com/office/powerpoint/2010/main" val="248486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占位符 21"/>
          <p:cNvSpPr>
            <a:spLocks noGrp="1"/>
          </p:cNvSpPr>
          <p:nvPr>
            <p:ph type="body" sz="quarter" idx="10"/>
          </p:nvPr>
        </p:nvSpPr>
        <p:spPr>
          <a:xfrm>
            <a:off x="1641095" y="400050"/>
            <a:ext cx="3597655" cy="619261"/>
          </a:xfrm>
        </p:spPr>
        <p:txBody>
          <a:bodyPr/>
          <a:lstStyle/>
          <a:p>
            <a:pPr lvl="0"/>
            <a:r>
              <a:rPr lang="en-US" altLang="zh-CN" sz="3200" dirty="0">
                <a:latin typeface="Times New Roman" panose="02020603050405020304" pitchFamily="18" charset="0"/>
                <a:cs typeface="Times New Roman" panose="02020603050405020304" pitchFamily="18" charset="0"/>
              </a:rPr>
              <a:t>1</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Introduction</a:t>
            </a:r>
            <a:endParaRPr lang="zh-CN" altLang="en-US" sz="32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DA7FE65-377E-4EAA-A0F4-248D8488944D}"/>
              </a:ext>
            </a:extLst>
          </p:cNvPr>
          <p:cNvSpPr/>
          <p:nvPr/>
        </p:nvSpPr>
        <p:spPr>
          <a:xfrm>
            <a:off x="4715285" y="1158313"/>
            <a:ext cx="2545207" cy="469167"/>
          </a:xfrm>
          <a:prstGeom prst="rect">
            <a:avLst/>
          </a:prstGeom>
        </p:spPr>
        <p:txBody>
          <a:bodyPr wrap="square">
            <a:spAutoFit/>
          </a:bodyPr>
          <a:lstStyle/>
          <a:p>
            <a:pPr lvl="0" algn="just">
              <a:lnSpc>
                <a:spcPct val="110000"/>
              </a:lnSpc>
            </a:pPr>
            <a:r>
              <a:rPr lang="en-US" sz="2400" b="1" dirty="0">
                <a:solidFill>
                  <a:srgbClr val="025483"/>
                </a:solidFill>
                <a:latin typeface="Times New Roman" panose="02020603050405020304" pitchFamily="18" charset="0"/>
                <a:cs typeface="Times New Roman" panose="02020603050405020304" pitchFamily="18" charset="0"/>
                <a:sym typeface="+mn-lt"/>
              </a:rPr>
              <a:t>Contributions</a:t>
            </a:r>
          </a:p>
        </p:txBody>
      </p:sp>
      <p:sp>
        <p:nvSpPr>
          <p:cNvPr id="3" name="矩形 2">
            <a:extLst>
              <a:ext uri="{FF2B5EF4-FFF2-40B4-BE49-F238E27FC236}">
                <a16:creationId xmlns:a16="http://schemas.microsoft.com/office/drawing/2014/main" id="{2B28E47C-5C2F-487F-8E88-7F93ED5C004F}"/>
              </a:ext>
            </a:extLst>
          </p:cNvPr>
          <p:cNvSpPr/>
          <p:nvPr/>
        </p:nvSpPr>
        <p:spPr>
          <a:xfrm>
            <a:off x="1641095" y="2222323"/>
            <a:ext cx="8914424" cy="2413353"/>
          </a:xfrm>
          <a:prstGeom prst="rect">
            <a:avLst/>
          </a:prstGeom>
        </p:spPr>
        <p:txBody>
          <a:bodyPr wrap="square">
            <a:spAutoFit/>
          </a:bodyPr>
          <a:lstStyle/>
          <a:p>
            <a:pPr marL="342900" lvl="0" indent="-342900">
              <a:lnSpc>
                <a:spcPct val="150000"/>
              </a:lnSpc>
              <a:buFont typeface="Symbol" panose="05050102010706020507" pitchFamily="18" charset="2"/>
              <a:buChar char=""/>
            </a:pPr>
            <a:r>
              <a:rPr lang="en-US" sz="2000" dirty="0">
                <a:solidFill>
                  <a:prstClr val="black"/>
                </a:solidFill>
                <a:latin typeface="Times New Roman" panose="02020603050405020304" pitchFamily="18" charset="0"/>
                <a:cs typeface="Times New Roman" panose="02020603050405020304" pitchFamily="18" charset="0"/>
              </a:rPr>
              <a:t>The system can launch the function of face recognition according to the distance between people and it and whether people is moving. Therefore, it can intelligently save energy and reduce work time.</a:t>
            </a:r>
          </a:p>
          <a:p>
            <a:pPr marL="342900" lvl="0" indent="-342900">
              <a:lnSpc>
                <a:spcPct val="150000"/>
              </a:lnSpc>
              <a:buFont typeface="Symbol" panose="05050102010706020507" pitchFamily="18" charset="2"/>
              <a:buChar char=""/>
            </a:pPr>
            <a:r>
              <a:rPr lang="en-US" sz="2000" dirty="0">
                <a:latin typeface="Times New Roman" panose="02020603050405020304" pitchFamily="18" charset="0"/>
                <a:ea typeface="Calibri" panose="020F0502020204030204" pitchFamily="34" charset="0"/>
              </a:rPr>
              <a:t>The ResNet model can be used in some other mobile devices because it has the small number of parameters and it needs less time to extract facial features. </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7293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77F18D1-9F9F-4194-B65F-B272774FBFF4}"/>
              </a:ext>
            </a:extLst>
          </p:cNvPr>
          <p:cNvPicPr>
            <a:picLocks noChangeAspect="1"/>
          </p:cNvPicPr>
          <p:nvPr/>
        </p:nvPicPr>
        <p:blipFill>
          <a:blip r:embed="rId2"/>
          <a:stretch>
            <a:fillRect/>
          </a:stretch>
        </p:blipFill>
        <p:spPr>
          <a:xfrm>
            <a:off x="3565940" y="284852"/>
            <a:ext cx="5060119" cy="426757"/>
          </a:xfrm>
          <a:prstGeom prst="rect">
            <a:avLst/>
          </a:prstGeom>
        </p:spPr>
      </p:pic>
      <p:sp>
        <p:nvSpPr>
          <p:cNvPr id="6" name="矩形 5">
            <a:extLst>
              <a:ext uri="{FF2B5EF4-FFF2-40B4-BE49-F238E27FC236}">
                <a16:creationId xmlns:a16="http://schemas.microsoft.com/office/drawing/2014/main" id="{3A13628E-A72A-47E4-8DF4-B0B2E02BF2FF}"/>
              </a:ext>
            </a:extLst>
          </p:cNvPr>
          <p:cNvSpPr/>
          <p:nvPr/>
        </p:nvSpPr>
        <p:spPr bwMode="auto">
          <a:xfrm>
            <a:off x="0" y="2631831"/>
            <a:ext cx="12192000" cy="1594337"/>
          </a:xfrm>
          <a:prstGeom prst="rect">
            <a:avLst/>
          </a:prstGeom>
          <a:solidFill>
            <a:schemeClr val="accent1">
              <a:lumMod val="75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4000" b="1" dirty="0">
                <a:solidFill>
                  <a:prstClr val="white">
                    <a:lumMod val="100000"/>
                  </a:prstClr>
                </a:solidFill>
                <a:latin typeface="Times New Roman" panose="02020603050405020304" pitchFamily="18" charset="0"/>
                <a:ea typeface="微软雅黑"/>
                <a:cs typeface="Times New Roman" panose="02020603050405020304" pitchFamily="18" charset="0"/>
                <a:sym typeface="+mn-lt"/>
              </a:rPr>
              <a:t>2. Related Work</a:t>
            </a:r>
            <a:endParaRPr kumimoji="0" lang="zh-CN" altLang="en-US" sz="4000" b="1" i="0" u="none" strike="noStrike" kern="1200" cap="none" spc="0" normalizeH="0" baseline="0" noProof="0" dirty="0">
              <a:ln>
                <a:noFill/>
              </a:ln>
              <a:solidFill>
                <a:prstClr val="white">
                  <a:lumMod val="100000"/>
                </a:prstClr>
              </a:solidFill>
              <a:effectLst/>
              <a:uLnTx/>
              <a:uFillTx/>
              <a:latin typeface="Times New Roman" panose="02020603050405020304" pitchFamily="18" charset="0"/>
              <a:ea typeface="微软雅黑"/>
              <a:cs typeface="Times New Roman" panose="02020603050405020304" pitchFamily="18" charset="0"/>
              <a:sym typeface="+mn-lt"/>
            </a:endParaRPr>
          </a:p>
        </p:txBody>
      </p:sp>
    </p:spTree>
    <p:extLst>
      <p:ext uri="{BB962C8B-B14F-4D97-AF65-F5344CB8AC3E}">
        <p14:creationId xmlns:p14="http://schemas.microsoft.com/office/powerpoint/2010/main" val="3240509329"/>
      </p:ext>
    </p:extLst>
  </p:cSld>
  <p:clrMapOvr>
    <a:masterClrMapping/>
  </p:clrMapOvr>
</p:sld>
</file>

<file path=ppt/theme/theme1.xml><?xml version="1.0" encoding="utf-8"?>
<a:theme xmlns:a="http://schemas.openxmlformats.org/drawingml/2006/main" name="Office 主题​​">
  <a:themeElements>
    <a:clrScheme name="交大蓝">
      <a:dk1>
        <a:sysClr val="windowText" lastClr="000000"/>
      </a:dk1>
      <a:lt1>
        <a:sysClr val="window" lastClr="FFFFFF"/>
      </a:lt1>
      <a:dk2>
        <a:srgbClr val="44546A"/>
      </a:dk2>
      <a:lt2>
        <a:srgbClr val="E7E6E6"/>
      </a:lt2>
      <a:accent1>
        <a:srgbClr val="025483"/>
      </a:accent1>
      <a:accent2>
        <a:srgbClr val="025483"/>
      </a:accent2>
      <a:accent3>
        <a:srgbClr val="025483"/>
      </a:accent3>
      <a:accent4>
        <a:srgbClr val="025483"/>
      </a:accent4>
      <a:accent5>
        <a:srgbClr val="025483"/>
      </a:accent5>
      <a:accent6>
        <a:srgbClr val="025483"/>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1427</TotalTime>
  <Words>2433</Words>
  <Application>Microsoft Office PowerPoint</Application>
  <PresentationFormat>寬螢幕</PresentationFormat>
  <Paragraphs>453</Paragraphs>
  <Slides>52</Slides>
  <Notes>0</Notes>
  <HiddenSlides>0</HiddenSlides>
  <MMClips>5</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52</vt:i4>
      </vt:variant>
    </vt:vector>
  </HeadingPairs>
  <TitlesOfParts>
    <vt:vector size="62" baseType="lpstr">
      <vt:lpstr>等线</vt:lpstr>
      <vt:lpstr>微软雅黑</vt:lpstr>
      <vt:lpstr>Arial</vt:lpstr>
      <vt:lpstr>Calibri</vt:lpstr>
      <vt:lpstr>Cambria Math</vt:lpstr>
      <vt:lpstr>Impact</vt:lpstr>
      <vt:lpstr>Symbol</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XIAODI FU</cp:lastModifiedBy>
  <cp:revision>57</cp:revision>
  <dcterms:created xsi:type="dcterms:W3CDTF">2016-10-21T05:28:12Z</dcterms:created>
  <dcterms:modified xsi:type="dcterms:W3CDTF">2019-11-13T16:36:36Z</dcterms:modified>
</cp:coreProperties>
</file>